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905000"/>
          </a:xfrm>
        </p:spPr>
        <p:txBody>
          <a:bodyPr>
            <a:normAutofit fontScale="90000"/>
          </a:bodyPr>
          <a:lstStyle/>
          <a:p>
            <a:pPr algn="l"/>
            <a:r>
              <a:rPr lang="sq-AL" dirty="0" smtClean="0"/>
              <a:t/>
            </a:r>
            <a:br>
              <a:rPr lang="sq-AL" dirty="0" smtClean="0"/>
            </a:br>
            <a:r>
              <a:rPr lang="sq-AL" dirty="0" smtClean="0"/>
              <a:t/>
            </a:r>
            <a:br>
              <a:rPr lang="sq-AL" dirty="0" smtClean="0"/>
            </a:br>
            <a:r>
              <a:rPr lang="sq-AL" dirty="0" smtClean="0"/>
              <a:t/>
            </a:r>
            <a:br>
              <a:rPr lang="sq-AL" dirty="0" smtClean="0"/>
            </a:br>
            <a:r>
              <a:rPr lang="sq-AL" dirty="0" smtClean="0"/>
              <a:t/>
            </a:r>
            <a:br>
              <a:rPr lang="sq-AL" dirty="0" smtClean="0"/>
            </a:br>
            <a:r>
              <a:rPr lang="sq-AL" dirty="0" smtClean="0"/>
              <a:t> Trafik -don të thotë qarkullimi dhe bartja e njerëzve dhe mallerave  prej një vendi ne vend tjeter.</a:t>
            </a:r>
            <a:br>
              <a:rPr lang="sq-AL" dirty="0" smtClean="0"/>
            </a:br>
            <a:r>
              <a:rPr lang="sq-AL" dirty="0" smtClean="0"/>
              <a:t/>
            </a:r>
            <a:br>
              <a:rPr lang="sq-AL" dirty="0" smtClean="0"/>
            </a:br>
            <a:r>
              <a:rPr lang="sq-AL" dirty="0" smtClean="0"/>
              <a:t/>
            </a:r>
            <a:br>
              <a:rPr lang="sq-AL" dirty="0" smtClean="0"/>
            </a:br>
            <a:r>
              <a:rPr lang="sq-AL" dirty="0" smtClean="0"/>
              <a:t>:</a:t>
            </a:r>
            <a:endParaRPr lang="en-US" dirty="0"/>
          </a:p>
        </p:txBody>
      </p:sp>
      <p:pic>
        <p:nvPicPr>
          <p:cNvPr id="6146" name="Picture 2" descr="C:\Users\Agim\Desktop\downloa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81060"/>
            <a:ext cx="8610600" cy="43769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gim\Desktop\siguria-rrugore-17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14400"/>
            <a:ext cx="8976328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Agim\Desktop\siguria-rrugore-19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638" y="485076"/>
            <a:ext cx="8488362" cy="63729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Agim\Desktop\siguria-rrugore-18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57200"/>
            <a:ext cx="7620000" cy="586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gim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57200"/>
            <a:ext cx="8405374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 smtClean="0"/>
              <a:t>Shenja për informim</a:t>
            </a:r>
            <a:endParaRPr lang="en-US" dirty="0"/>
          </a:p>
        </p:txBody>
      </p:sp>
      <p:pic>
        <p:nvPicPr>
          <p:cNvPr id="4098" name="Picture 2" descr="C:\Users\Agim\Desktop\731px-CH-Hinweissignal-Autobahn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1752600"/>
            <a:ext cx="3348037" cy="4685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q-AL" dirty="0" smtClean="0"/>
              <a:t>SEMAFORI</a:t>
            </a:r>
            <a:br>
              <a:rPr lang="sq-AL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3" name="Picture 3" descr="C:\Users\Agim\Desktop\hq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751012"/>
            <a:ext cx="8077200" cy="45735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 smtClean="0"/>
              <a:t>Detyrë shtëpie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q-AL" dirty="0" smtClean="0"/>
              <a:t>Të punohen shenjat e trafikut me karton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13</Words>
  <Application>Microsoft Office PowerPoint</Application>
  <PresentationFormat>On-screen Show (4:3)</PresentationFormat>
  <Paragraphs>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    Trafik -don të thotë qarkullimi dhe bartja e njerëzve dhe mallerave  prej një vendi ne vend tjeter.   :</vt:lpstr>
      <vt:lpstr>Slide 2</vt:lpstr>
      <vt:lpstr>Slide 3</vt:lpstr>
      <vt:lpstr>Slide 4</vt:lpstr>
      <vt:lpstr>Slide 5</vt:lpstr>
      <vt:lpstr>Shenja për informim</vt:lpstr>
      <vt:lpstr>SEMAFORI </vt:lpstr>
      <vt:lpstr>Detyrë shtëpie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Shenjat e trafikut ndahen ne tri grupe</dc:title>
  <dc:creator>Agim</dc:creator>
  <cp:lastModifiedBy>Hazbi</cp:lastModifiedBy>
  <cp:revision>6</cp:revision>
  <dcterms:created xsi:type="dcterms:W3CDTF">2006-08-16T00:00:00Z</dcterms:created>
  <dcterms:modified xsi:type="dcterms:W3CDTF">2020-05-13T10:21:11Z</dcterms:modified>
</cp:coreProperties>
</file>