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9910CF-D5E3-40BA-84FF-5D901470D468}" type="datetimeFigureOut">
              <a:rPr lang="en-US" smtClean="0"/>
              <a:pPr/>
              <a:t>4/2/2020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A7DE30-CF20-40EC-8CA8-173BAC84E4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  MJETET   E  NXËNËSIT        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CILËT JANË MJETET E NXËNËSIT?</a:t>
            </a:r>
            <a:endParaRPr lang="en-GB" dirty="0"/>
          </a:p>
        </p:txBody>
      </p:sp>
      <p:pic>
        <p:nvPicPr>
          <p:cNvPr id="1027" name="Picture 3" descr="C:\Users\SamsungPC\AppData\Local\Microsoft\Windows\Temporary Internet Files\Content.IE5\8AJPH23K\MM90031812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78647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7594"/>
            <a:ext cx="2196167" cy="67298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1" name="Picture 3" descr="C:\Users\SamsungPC\AppData\Local\Microsoft\Windows\Temporary Internet Files\Content.IE5\9R56GXV1\MC9002339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5113" y="4767263"/>
            <a:ext cx="2355850" cy="1917700"/>
          </a:xfrm>
          <a:prstGeom prst="rect">
            <a:avLst/>
          </a:prstGeom>
          <a:noFill/>
        </p:spPr>
      </p:pic>
      <p:pic>
        <p:nvPicPr>
          <p:cNvPr id="2052" name="Picture 4" descr="C:\Users\SamsungPC\AppData\Local\Microsoft\Windows\Temporary Internet Files\Content.IE5\JX67EBPQ\MC90032432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643314"/>
            <a:ext cx="1828800" cy="1828800"/>
          </a:xfrm>
          <a:prstGeom prst="rect">
            <a:avLst/>
          </a:prstGeom>
          <a:noFill/>
        </p:spPr>
      </p:pic>
      <p:pic>
        <p:nvPicPr>
          <p:cNvPr id="2053" name="Picture 5" descr="C:\Users\SamsungPC\AppData\Local\Microsoft\Windows\Temporary Internet Files\Content.IE5\8AJPH23K\MP90038278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85860"/>
            <a:ext cx="1708130" cy="1220093"/>
          </a:xfrm>
          <a:prstGeom prst="rect">
            <a:avLst/>
          </a:prstGeom>
          <a:noFill/>
        </p:spPr>
      </p:pic>
      <p:pic>
        <p:nvPicPr>
          <p:cNvPr id="2056" name="Picture 8" descr="C:\Users\SamsungPC\AppData\Local\Microsoft\Windows\Temporary Internet Files\Content.IE5\Y1MDJ03M\MC90001930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857760"/>
            <a:ext cx="2857520" cy="1682738"/>
          </a:xfrm>
          <a:prstGeom prst="rect">
            <a:avLst/>
          </a:prstGeom>
          <a:noFill/>
        </p:spPr>
      </p:pic>
      <p:pic>
        <p:nvPicPr>
          <p:cNvPr id="2059" name="Picture 11" descr="C:\Users\SamsungPC\AppData\Local\Microsoft\Windows\Temporary Internet Files\Content.IE5\9R56GXV1\MC900438249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142852"/>
            <a:ext cx="1870075" cy="1730375"/>
          </a:xfrm>
          <a:prstGeom prst="rect">
            <a:avLst/>
          </a:prstGeom>
          <a:noFill/>
        </p:spPr>
      </p:pic>
      <p:pic>
        <p:nvPicPr>
          <p:cNvPr id="2061" name="Picture 13" descr="C:\Users\SamsungPC\AppData\Local\Microsoft\Windows\Temporary Internet Files\Content.IE5\JX67EBPQ\MC90033279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3000372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C:\Users\SamsungPC\AppData\Local\Microsoft\Windows\Temporary Internet Files\Content.IE5\8AJPH23K\MC9004124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5338" y="1857364"/>
            <a:ext cx="1998662" cy="2198687"/>
          </a:xfrm>
          <a:prstGeom prst="rect">
            <a:avLst/>
          </a:prstGeom>
          <a:noFill/>
        </p:spPr>
      </p:pic>
      <p:pic>
        <p:nvPicPr>
          <p:cNvPr id="2063" name="Picture 15" descr="C:\Users\SamsungPC\AppData\Local\Microsoft\Windows\Temporary Internet Files\Content.IE5\JX67EBPQ\MC900237397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8" y="428604"/>
            <a:ext cx="1409700" cy="1520825"/>
          </a:xfrm>
          <a:prstGeom prst="rect">
            <a:avLst/>
          </a:prstGeom>
          <a:noFill/>
        </p:spPr>
      </p:pic>
      <p:pic>
        <p:nvPicPr>
          <p:cNvPr id="2064" name="Picture 16" descr="C:\Users\SamsungPC\AppData\Local\Microsoft\Windows\Temporary Internet Files\Content.IE5\JX67EBPQ\MC900446286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43174" y="2500306"/>
            <a:ext cx="1674813" cy="137953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</a:t>
            </a:r>
            <a:r>
              <a:rPr lang="sq-AL" dirty="0" smtClean="0"/>
              <a:t>Ç</a:t>
            </a:r>
            <a:r>
              <a:rPr lang="en-GB" dirty="0" smtClean="0"/>
              <a:t>KA DUHET TË BËJ NXËNËSI?</a:t>
            </a:r>
            <a:endParaRPr lang="en-GB" dirty="0"/>
          </a:p>
        </p:txBody>
      </p:sp>
      <p:pic>
        <p:nvPicPr>
          <p:cNvPr id="3074" name="Picture 2" descr="C:\Users\SamsungPC\AppData\Local\Microsoft\Windows\Temporary Internet Files\Content.IE5\9R56GXV1\MC9004462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1862138"/>
            <a:ext cx="2141524" cy="2138366"/>
          </a:xfrm>
          <a:prstGeom prst="rect">
            <a:avLst/>
          </a:prstGeom>
          <a:noFill/>
        </p:spPr>
      </p:pic>
      <p:pic>
        <p:nvPicPr>
          <p:cNvPr id="3083" name="Picture 11" descr="C:\Users\SamsungPC\AppData\Local\Microsoft\Windows\Temporary Internet Files\Content.IE5\8AJPH23K\MC90005912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7563" y="1379538"/>
            <a:ext cx="1762155" cy="1801812"/>
          </a:xfrm>
          <a:prstGeom prst="rect">
            <a:avLst/>
          </a:prstGeom>
          <a:noFill/>
        </p:spPr>
      </p:pic>
      <p:pic>
        <p:nvPicPr>
          <p:cNvPr id="3084" name="Picture 12" descr="C:\Users\SamsungPC\AppData\Local\Microsoft\Windows\Temporary Internet Files\Content.IE5\JX67EBPQ\MC90023213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2825" y="4538663"/>
            <a:ext cx="2068513" cy="2122487"/>
          </a:xfrm>
          <a:prstGeom prst="rect">
            <a:avLst/>
          </a:prstGeom>
          <a:noFill/>
        </p:spPr>
      </p:pic>
      <p:pic>
        <p:nvPicPr>
          <p:cNvPr id="3085" name="Picture 13" descr="C:\Users\SamsungPC\AppData\Local\Microsoft\Windows\Temporary Internet Files\Content.IE5\9R56GXV1\MC90005694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3995738"/>
            <a:ext cx="1819275" cy="1716087"/>
          </a:xfrm>
          <a:prstGeom prst="rect">
            <a:avLst/>
          </a:prstGeom>
          <a:noFill/>
        </p:spPr>
      </p:pic>
      <p:pic>
        <p:nvPicPr>
          <p:cNvPr id="3087" name="Picture 15" descr="C:\Users\SamsungPC\AppData\Local\Microsoft\Windows\Temporary Internet Files\Content.IE5\Y1MDJ03M\MC90008895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9338" y="1757362"/>
            <a:ext cx="2482860" cy="2100265"/>
          </a:xfrm>
          <a:prstGeom prst="rect">
            <a:avLst/>
          </a:prstGeom>
          <a:noFill/>
        </p:spPr>
      </p:pic>
      <p:pic>
        <p:nvPicPr>
          <p:cNvPr id="3088" name="Picture 16" descr="C:\Users\SamsungPC\AppData\Local\Microsoft\Windows\Temporary Internet Files\Content.IE5\9R56GXV1\MP90044852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4714884"/>
            <a:ext cx="2285984" cy="152398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6662"/>
            <a:ext cx="6670682" cy="3340629"/>
          </a:xfrm>
        </p:spPr>
        <p:txBody>
          <a:bodyPr/>
          <a:lstStyle/>
          <a:p>
            <a:r>
              <a:rPr lang="en-GB" dirty="0" smtClean="0"/>
              <a:t>DITURI</a:t>
            </a:r>
          </a:p>
          <a:p>
            <a:r>
              <a:rPr lang="en-GB" dirty="0" smtClean="0"/>
              <a:t>AFTËSI</a:t>
            </a:r>
          </a:p>
          <a:p>
            <a:r>
              <a:rPr lang="en-GB" dirty="0" smtClean="0"/>
              <a:t>GËZIM</a:t>
            </a:r>
          </a:p>
          <a:p>
            <a:r>
              <a:rPr lang="en-GB" dirty="0" smtClean="0"/>
              <a:t>LUMTURI</a:t>
            </a:r>
          </a:p>
          <a:p>
            <a:pPr>
              <a:buNone/>
            </a:pPr>
            <a:r>
              <a:rPr lang="en-GB" dirty="0" smtClean="0"/>
              <a:t>                          DHE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NXËNËSI KUR MËSON </a:t>
            </a:r>
            <a:r>
              <a:rPr lang="sq-AL" dirty="0" smtClean="0"/>
              <a:t>Ç</a:t>
            </a:r>
            <a:r>
              <a:rPr lang="en-GB" dirty="0" smtClean="0"/>
              <a:t>KA FITON?</a:t>
            </a:r>
            <a:endParaRPr lang="en-GB" dirty="0"/>
          </a:p>
        </p:txBody>
      </p:sp>
      <p:pic>
        <p:nvPicPr>
          <p:cNvPr id="4098" name="Picture 2" descr="C:\Users\SamsungPC\AppData\Local\Microsoft\Windows\Temporary Internet Files\Content.IE5\9R56GXV1\MC9002819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0790" y="3357562"/>
            <a:ext cx="3017012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MJETET   E  NXËNËSIT        </vt:lpstr>
      <vt:lpstr>CILËT JANË MJETET E NXËNËSIT?</vt:lpstr>
      <vt:lpstr>Slide 3</vt:lpstr>
      <vt:lpstr>   ÇKA DUHET TË BËJ NXËNËSI?</vt:lpstr>
      <vt:lpstr>NXËNËSI KUR MËSON ÇKA FITON?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MJETET   E  NXËNËSIT</dc:title>
  <dc:creator>SamsungPC</dc:creator>
  <cp:lastModifiedBy>Windows User</cp:lastModifiedBy>
  <cp:revision>7</cp:revision>
  <dcterms:created xsi:type="dcterms:W3CDTF">2013-10-12T00:41:58Z</dcterms:created>
  <dcterms:modified xsi:type="dcterms:W3CDTF">2020-04-02T11:44:56Z</dcterms:modified>
</cp:coreProperties>
</file>