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7EB01E-3753-C144-B1C3-485112244A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sz="1800">
                <a:latin typeface="Arial Black" panose="020B0604020202020204" pitchFamily="34" charset="0"/>
                <a:cs typeface="Arial Black" panose="020B0604020202020204" pitchFamily="34" charset="0"/>
              </a:rPr>
              <a:t>СОЗДАВАЊЕ НА МАКЕДОНСКАТА ДРЖАВА</a:t>
            </a:r>
            <a:endParaRPr lang="en-US" sz="18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942D623-B7F6-044B-B441-035586F0E5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>(нова наставна единица стр.113-116)</a:t>
            </a:r>
            <a:endParaRPr lang="en-US" sz="16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6512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67547B-D9E1-5D44-990F-08FA80E1A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>1.СОЗДАВАЊЕ НА ПРВИ ОРГАНИ НА ВЛАСТ</a:t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endParaRPr lang="en-US" sz="16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F0F8E4-5EF1-AA4E-AAD1-B144F72291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Органите на народна власт (народноослпбпдителни одбори најмасовно биле формирани во 1943 година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Нивна основна задача била: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Собирање храна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Собирање облека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Собирање муниција потребна за војна</a:t>
            </a:r>
            <a:endParaRPr lang="en-US" sz="14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4196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D8752F-D972-1D4D-ACFF-36447AC69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>2.ПОДГОТОВКИ ЗА СВИКУВАЊЕ НА ПРВОТО ЗАСЕДАНИЕ НА АСНОМ</a:t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endParaRPr lang="en-US" sz="16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3F1B3AE-714A-8F47-9516-74B4A6892E2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56000" y="2764723"/>
            <a:ext cx="4880300" cy="2393621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Во ноември 1943 година бил формиран Иницијативен одбор за свикување на АСНОМ кој требало да избере претставници за Првото заседание ма АСНОМ, организирал народноослободителни одбори, ги подготвил документите на АСНОМ</a:t>
            </a:r>
            <a:endParaRPr lang="en-US" sz="14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9900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A36038-74E0-A848-A8C4-7AAC186FE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>3.ПРВО ЗАСЕДАНИЕ НА АСНОМ</a:t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endParaRPr lang="en-US" sz="16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D20A5C-6E3C-D343-8A42-B4A4B06BF05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56000" y="1651412"/>
            <a:ext cx="4880300" cy="408214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Се одржало на 2 август 1944 година во манастирот “Прохор Пчински” кај Куманово во присуство на голем број делегати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Решенија: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Создавање на македонска држава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Донесена е Декларација за правата на граѓаните во Македонија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Македонскиот е прогласен за службен јазик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Избрани се највисоките органи на власт (Президиум и поверенства)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Прв претседател на АСНОМ и на државата е прогласен Методија Андонов-Ченто</a:t>
            </a:r>
            <a:endParaRPr lang="en-US" sz="14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9682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7F98CD-7EED-9243-88F4-35111280C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>4.ТРЕТО ЗАСЕДАНИЕ НА АСНОМ</a:t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endParaRPr lang="en-US" sz="16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E9AB1C9-D39C-6A41-AF6C-2B313ADC78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56000" y="2913166"/>
            <a:ext cx="4880300" cy="166835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Се одржало на 16 април 1945 година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Формирана е влада на Демократска Федеративна Македонија која била извршен орган во државата</a:t>
            </a:r>
            <a:endParaRPr lang="en-US" sz="14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4297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Custom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Quotable</vt:lpstr>
      <vt:lpstr>СОЗДАВАЊЕ НА МАКЕДОНСКАТА ДРЖАВА</vt:lpstr>
      <vt:lpstr>1.СОЗДАВАЊЕ НА ПРВИ ОРГАНИ НА ВЛАСТ   </vt:lpstr>
      <vt:lpstr>   2.ПОДГОТОВКИ ЗА СВИКУВАЊЕ НА ПРВОТО ЗАСЕДАНИЕ НА АСНОМ   </vt:lpstr>
      <vt:lpstr>3.ПРВО ЗАСЕДАНИЕ НА АСНОМ   </vt:lpstr>
      <vt:lpstr>4.ТРЕТО ЗАСЕДАНИЕ НА АСНОМ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СОЗДАВАЊЕ НА МАКЕДОНСКА ДРЖАВА</dc:title>
  <dc:creator>salievaazra2802@gmail.com</dc:creator>
  <cp:lastModifiedBy>Hazbi</cp:lastModifiedBy>
  <cp:revision>3</cp:revision>
  <dcterms:created xsi:type="dcterms:W3CDTF">2020-04-01T19:15:10Z</dcterms:created>
  <dcterms:modified xsi:type="dcterms:W3CDTF">2020-05-04T10:41:58Z</dcterms:modified>
</cp:coreProperties>
</file>