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D6E70-24E8-B04D-BF8F-7B9FC65F3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1800">
                <a:latin typeface="Arial Black" panose="020B0604020202020204" pitchFamily="34" charset="0"/>
                <a:cs typeface="Arial Black" panose="020B0604020202020204" pitchFamily="34" charset="0"/>
              </a:rPr>
              <a:t>ПОДЕМ И КРИЗА НА СОЦИЈАЛИЗМОТ</a:t>
            </a:r>
            <a:endParaRPr lang="en-US" sz="18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54BE0E-E244-D646-996C-40A00957D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(нова наставна единица стр.123-126)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331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E96B1-90DD-704F-AB55-E8D46020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1.ПОЛИТИЧКО-ЕКОНОМСКИ ПРИЛИКИ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E3D9C-3ABB-CB45-9168-6AD3EF4241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По војната поголемиот дел од земјите во светот го задржале капоталистичкиот систем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источна европа и балканот било воспоставено социјалистичко уредување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земјите со социјалистичко уредување власта преминала во рацете на комунистичката партија и со тоа бил воведен еднопартиски систем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Периодот на преминувањЕ од еден во друг општествено политички систем е познат како период на транзиција</a:t>
            </a:r>
          </a:p>
        </p:txBody>
      </p:sp>
    </p:spTree>
    <p:extLst>
      <p:ext uri="{BB962C8B-B14F-4D97-AF65-F5344CB8AC3E}">
        <p14:creationId xmlns:p14="http://schemas.microsoft.com/office/powerpoint/2010/main" xmlns="" val="282638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AF1514-88FE-AE4B-B2DD-3D349C8E2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2.РАСПАЃАЊЕ НА ЈУГОСЛАВИЈА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E40D78-FE18-CA45-BE5A-2215020641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1991 година словенија и хрватска станале независни држави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1992 година Босна и Херцеговина станала независна држава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На 8 септември 1991 година Македонија станала независна држава</a:t>
            </a:r>
          </a:p>
        </p:txBody>
      </p:sp>
    </p:spTree>
    <p:extLst>
      <p:ext uri="{BB962C8B-B14F-4D97-AF65-F5344CB8AC3E}">
        <p14:creationId xmlns:p14="http://schemas.microsoft.com/office/powerpoint/2010/main" xmlns="" val="305930482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Droplet</vt:lpstr>
      <vt:lpstr>ПОДЕМ И КРИЗА НА СОЦИЈАЛИЗМОТ</vt:lpstr>
      <vt:lpstr>1.ПОЛИТИЧКО-ЕКОНОМСКИ ПРИЛИКИ</vt:lpstr>
      <vt:lpstr>2.РАСПАЃАЊЕ НА ЈУГОСЛАВИЈА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ПОДЕМ И КРИЗА НА СОЦИЈАЛИЗМОТ</dc:title>
  <dc:creator>salievaazra2802@gmail.com</dc:creator>
  <cp:lastModifiedBy>Hazbi</cp:lastModifiedBy>
  <cp:revision>1</cp:revision>
  <dcterms:created xsi:type="dcterms:W3CDTF">2020-04-01T21:15:34Z</dcterms:created>
  <dcterms:modified xsi:type="dcterms:W3CDTF">2020-05-04T10:45:02Z</dcterms:modified>
</cp:coreProperties>
</file>