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12168F-10C2-4542-919E-A97E94908E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  <a:t>ОПШТЕСТВЕНО-ЕКОНОМСКИТЕ И ПОЛИТИЧКИ ПРОМЕНИ КАЈ БАЛКАНСКИТЕ НАРОДИ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9DC0BE-A9C1-D74A-8E1F-5DD1CB41CD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>
                <a:latin typeface="Arial Black" panose="020B0604020202020204" pitchFamily="34" charset="0"/>
                <a:cs typeface="Arial Black" panose="020B0604020202020204" pitchFamily="34" charset="0"/>
              </a:rPr>
              <a:t>(нова наставна единица стр.127-129)</a:t>
            </a:r>
          </a:p>
        </p:txBody>
      </p:sp>
    </p:spTree>
    <p:extLst>
      <p:ext uri="{BB962C8B-B14F-4D97-AF65-F5344CB8AC3E}">
        <p14:creationId xmlns:p14="http://schemas.microsoft.com/office/powerpoint/2010/main" xmlns="" val="178893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E48ED-2D0F-374F-B033-54B77B56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  <a:t>1.ОПШТЕСТВЕНО-ЕКОНОМСКИ И ПОЛИТИЧКИ ПРОМЕНИ ВО ГРЦИЈА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D84FB1-BBA3-EB47-91FA-98AC30114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85552"/>
            <a:ext cx="6281873" cy="5866256"/>
          </a:xfrm>
        </p:spPr>
        <p:txBody>
          <a:bodyPr/>
          <a:lstStyle/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Граѓанска војна од 1946-1949 година по која па се до 1963 година доминирале десно ориентираните партии во политиката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1963 година-парламентарни избори, но и понатаму имало дестабилизација во државата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1967 година-државен удар (војската ја презела власта)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П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оделба на Кипар на турски-северен и грчки-јужен дел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1974 година-парламентарни избори на кои победила Социјалистичката партија која спроведувала политика на национално помирување</a:t>
            </a:r>
          </a:p>
        </p:txBody>
      </p:sp>
    </p:spTree>
    <p:extLst>
      <p:ext uri="{BB962C8B-B14F-4D97-AF65-F5344CB8AC3E}">
        <p14:creationId xmlns:p14="http://schemas.microsoft.com/office/powerpoint/2010/main" xmlns="" val="92970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5CB719-E365-6D43-B529-C6F78820E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  <a:t>2.ОПШТЕСТВЕНО-ЕКОНОМСКИ И ПОЛИТИЧКИ ПРОМЕНИ ВО БУГАРИЈА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4902C-3FB0-0648-813D-1294CC40E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Воведување комунистички систем по државниот удар од 9 септември 1944 година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Р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еферендум во 1946 година на кој населението се изјаснило за укинување на монархијата и прогласување на Република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В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лада на Ѓорѓи Димитров (процес на реформи, воведување на еднопартиски систем)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В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ладеење на Тодор Живков-угнетување на Македонците и Турците</a:t>
            </a:r>
          </a:p>
        </p:txBody>
      </p:sp>
    </p:spTree>
    <p:extLst>
      <p:ext uri="{BB962C8B-B14F-4D97-AF65-F5344CB8AC3E}">
        <p14:creationId xmlns:p14="http://schemas.microsoft.com/office/powerpoint/2010/main" xmlns="" val="4117073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810165-1714-C545-A0E8-293BFF86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  <a:t>3.ОПШТЕСТВЕНО-ЕКОНОМСКИ И ПОЛИТИЧКИ ПРОМЕНИ ВО АЛБАНИЈА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1D7713-61CA-804D-8FD3-E609DE635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0387" y="804689"/>
            <a:ext cx="6281873" cy="5248622"/>
          </a:xfrm>
        </p:spPr>
        <p:txBody>
          <a:bodyPr>
            <a:normAutofit/>
          </a:bodyPr>
          <a:lstStyle/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Воведување на комунистички систем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П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рогласување Народна република Албанија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В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оведување реформи и режим на Енвер Хоџа </a:t>
            </a:r>
          </a:p>
          <a:p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Енвер Хоџа забранил верски слободи, црквите и манастирите ги затворил и претворил во домови на култура или магацини</a:t>
            </a:r>
          </a:p>
        </p:txBody>
      </p:sp>
    </p:spTree>
    <p:extLst>
      <p:ext uri="{BB962C8B-B14F-4D97-AF65-F5344CB8AC3E}">
        <p14:creationId xmlns:p14="http://schemas.microsoft.com/office/powerpoint/2010/main" xmlns="" val="143178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AA04EA-62CF-8D47-82D2-CEDE7BA8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  <a:t>4.ОПШТЕСТВЕНО-ЕКОНОМСКИ И ПОЛИТИЧКИ ПРОМЕНИ ВО РОМАНИЈА И ТУРЦИЈА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5DE692-BEF0-9543-B35C-31B5C16DE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1.Романија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В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оведување на комунистички систем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П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ериод на социјалистичка изградба-развивање на државата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Д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иктатура на Николае Чаушеску по чија смрт во државата се воведува повеќепартиски систем</a:t>
            </a:r>
          </a:p>
          <a:p>
            <a:pPr marL="0" indent="0">
              <a:buNone/>
            </a:pP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2.Турција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П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о Мустафа Ќемал Ататурк државата економски се развива</a:t>
            </a:r>
          </a:p>
          <a:p>
            <a:r>
              <a:rPr lang="az-Cyrl-AZ">
                <a:latin typeface="Arial Black" panose="020B0604020202020204" pitchFamily="34" charset="0"/>
                <a:cs typeface="Arial Black" panose="020B0604020202020204" pitchFamily="34" charset="0"/>
              </a:rPr>
              <a:t>В</a:t>
            </a:r>
            <a:r>
              <a:rPr lang="en-US">
                <a:latin typeface="Arial Black" panose="020B0604020202020204" pitchFamily="34" charset="0"/>
                <a:cs typeface="Arial Black" panose="020B0604020202020204" pitchFamily="34" charset="0"/>
              </a:rPr>
              <a:t>оведување на повеќепартиски систем</a:t>
            </a:r>
          </a:p>
        </p:txBody>
      </p:sp>
    </p:spTree>
    <p:extLst>
      <p:ext uri="{BB962C8B-B14F-4D97-AF65-F5344CB8AC3E}">
        <p14:creationId xmlns:p14="http://schemas.microsoft.com/office/powerpoint/2010/main" xmlns="" val="49395385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Custom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Atlas</vt:lpstr>
      <vt:lpstr>ОПШТЕСТВЕНО-ЕКОНОМСКИТЕ И ПОЛИТИЧКИ ПРОМЕНИ КАЈ БАЛКАНСКИТЕ НАРОДИ</vt:lpstr>
      <vt:lpstr>1.ОПШТЕСТВЕНО-ЕКОНОМСКИ И ПОЛИТИЧКИ ПРОМЕНИ ВО ГРЦИЈА</vt:lpstr>
      <vt:lpstr>2.ОПШТЕСТВЕНО-ЕКОНОМСКИ И ПОЛИТИЧКИ ПРОМЕНИ ВО БУГАРИЈА</vt:lpstr>
      <vt:lpstr>3.ОПШТЕСТВЕНО-ЕКОНОМСКИ И ПОЛИТИЧКИ ПРОМЕНИ ВО АЛБАНИЈА</vt:lpstr>
      <vt:lpstr>4.ОПШТЕСТВЕНО-ЕКОНОМСКИ И ПОЛИТИЧКИ ПРОМЕНИ ВО РОМАНИЈА И ТУРЦИЈА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ОПШТЕСТВЕНО-ЕКОНОМСКИТЕ И ПОЛИТИЧКИ ПРОМЕНИ КАЈ БАЛКАНСКИТЕ НАРОДИ</dc:title>
  <dc:creator>salievaazra2802@gmail.com</dc:creator>
  <cp:lastModifiedBy>Hazbi</cp:lastModifiedBy>
  <cp:revision>2</cp:revision>
  <dcterms:created xsi:type="dcterms:W3CDTF">2020-04-06T20:48:31Z</dcterms:created>
  <dcterms:modified xsi:type="dcterms:W3CDTF">2020-05-04T10:45:37Z</dcterms:modified>
</cp:coreProperties>
</file>