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344304-19A9-5B4C-85D2-CCA9278300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sz="1800">
                <a:latin typeface="Arial Black" panose="020B0604020202020204" pitchFamily="34" charset="0"/>
                <a:cs typeface="Arial Black" panose="020B0604020202020204" pitchFamily="34" charset="0"/>
              </a:rPr>
              <a:t>МЕЃУНАРОДНИТЕ ОДНОСИ ПО ВТОРАТА СВЕТСКА ВОЈНА</a:t>
            </a:r>
            <a:endParaRPr lang="en-US" sz="18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E2B9E4-1A0A-BA48-9973-E23364C90E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(нова наставна единица стр.119-122)</a:t>
            </a: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41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C0FA75-4DA1-5641-B0BF-994219FE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1.ПАРИСКА МИРОВНА КОНФЕРЕНЦИЈА</a:t>
            </a: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3BD221-8F3F-5149-A953-70332F6B7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0461" y="2542061"/>
            <a:ext cx="4513541" cy="3499299"/>
          </a:xfrm>
        </p:spPr>
        <p:txBody>
          <a:bodyPr>
            <a:normAutofit/>
          </a:bodyPr>
          <a:lstStyle/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Се одржала по Втората светска војна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Цел: склучување мир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Учесници: земјите членки на антифашистичката коалиција и земјите членки на фашистичката коалиција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94F8C2C-D6B0-A240-B9B0-5677F7577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29 јули-15 октомври 1946 година</a:t>
            </a:r>
          </a:p>
          <a:p>
            <a:endParaRPr lang="mk-MK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393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55CF74-BEAE-8E4B-B52A-D94B233FA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2.КИНЕСКА РЕВОЛУЦИЈА (1946-1949)</a:t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8375839-67A3-164F-AD76-E8FD18816C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Богато население</a:t>
            </a: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C9C472-0FD5-384E-A0FC-009AA751A8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mk-MK" sz="140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Водач бил Чанг Кај Шек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Поддршка од Велика Британија и САД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По поразот во Револуцијата, Чанг Кај Шек е протеран од Кина на островот Тајван</a:t>
            </a:r>
            <a:endParaRPr lang="en-US" sz="14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7B53F69-ED93-2F4D-ADB4-0077638E05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Сиромашно население</a:t>
            </a: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9407013-0115-9546-906E-CB13CC26D6F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mk-MK" sz="140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Водач бил Мао Це Тунг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Победил во Кинеската револуција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По победата во Пекинг на Народно собрание била прогласена Народна република Кина, а за претседател бил избран Мао Це Тунг</a:t>
            </a:r>
          </a:p>
          <a:p>
            <a:endParaRPr lang="en-US" sz="14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672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DDA138-AD4E-1B49-B15F-6C3D4EA6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3.СТУДЕНА ВОЈНА</a:t>
            </a: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A254BBB-69AB-1043-964C-860ADBA3D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 Спротивности меѓу земјите по Втората светска војна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Војна без оружје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Војна со закани и притисоци</a:t>
            </a:r>
            <a:endParaRPr lang="en-US" sz="14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0898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78E487-FCF8-BD4D-81C0-5F9021115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4.СОЗДАВАЊЕ НА БЛОКОВИ</a:t>
            </a: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33CCD2-FCDA-5544-8181-6BB12B8A82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СЕВЕРНОАТЛАНТСКИ ПАКТ (НАТО)</a:t>
            </a:r>
            <a:endParaRPr lang="en-US" sz="14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FB3912-5AC1-C648-80AA-3C8ADB6620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Формиран е во 1949 година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Предводен од САД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Ги штити интересите на западноевропските земји</a:t>
            </a:r>
            <a:endParaRPr lang="en-US" sz="14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876EC05-2FCC-DA4C-8B00-12C824481C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ВАРШАВСКИ ПАКТ</a:t>
            </a:r>
            <a:endParaRPr lang="en-US" sz="14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6B81606-2EB7-8646-B5EE-4DB750AD86E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Формиран е во 1955 година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Предводен од СССР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Ги штити интересите на источноевропските земји</a:t>
            </a:r>
            <a:endParaRPr lang="en-US" sz="14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5897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Custom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МЕЃУНАРОДНИТЕ ОДНОСИ ПО ВТОРАТА СВЕТСКА ВОЈНА</vt:lpstr>
      <vt:lpstr>1.ПАРИСКА МИРОВНА КОНФЕРЕНЦИЈА</vt:lpstr>
      <vt:lpstr>2.КИНЕСКА РЕВОЛУЦИЈА (1946-1949) </vt:lpstr>
      <vt:lpstr>3.СТУДЕНА ВОЈНА</vt:lpstr>
      <vt:lpstr>4.СОЗДАВАЊЕ НА БЛОКОВИ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МЕЃУНАРОДНИТЕ ОДНОСИ ПО ВТОРАТА СВЕТСКА ВОЈНА</dc:title>
  <dc:creator>salievaazra2802@gmail.com</dc:creator>
  <cp:lastModifiedBy>Hazbi</cp:lastModifiedBy>
  <cp:revision>1</cp:revision>
  <dcterms:created xsi:type="dcterms:W3CDTF">2020-04-01T20:46:52Z</dcterms:created>
  <dcterms:modified xsi:type="dcterms:W3CDTF">2020-05-04T10:44:26Z</dcterms:modified>
</cp:coreProperties>
</file>