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CB294-609A-DE4C-A984-5C58DDA0E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ВЛАСИТЕ ВО МАКЕДОНИЈА ВО СРЕДНИОТ ВЕК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C62D62-5F8A-A441-9B78-C94D875FF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стр.96-97)</a:t>
            </a:r>
          </a:p>
        </p:txBody>
      </p:sp>
    </p:spTree>
    <p:extLst>
      <p:ext uri="{BB962C8B-B14F-4D97-AF65-F5344CB8AC3E}">
        <p14:creationId xmlns:p14="http://schemas.microsoft.com/office/powerpoint/2010/main" xmlns="" val="333610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0ACF2-87BA-2444-996C-CD1AAEA2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1.ПОТЕКЛО И ТЕРИТОРИЈА НА ВЛАСИТЕ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5E570-1CC2-C24C-8F79-DB1CEC3E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315" y="1577192"/>
            <a:ext cx="9314708" cy="3822370"/>
          </a:xfrm>
        </p:spPr>
        <p:txBody>
          <a:bodyPr>
            <a:normAutofit/>
          </a:bodyPr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Постојат 2 теории за потекло на Власите:</a:t>
            </a:r>
          </a:p>
          <a:p>
            <a:pPr>
              <a:buFont typeface="+mj-lt"/>
              <a:buAutoNum type="arabicPeriod"/>
            </a:pPr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ласите се староседелско претсловенско население</a:t>
            </a:r>
          </a:p>
          <a:p>
            <a:pPr>
              <a:buFont typeface="+mj-lt"/>
              <a:buAutoNum type="arabicPeriod"/>
            </a:pPr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С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е доселиле од Дакија по нејзиното освојување од страна на Римјаните</a:t>
            </a:r>
          </a:p>
          <a:p>
            <a:pPr marL="0" indent="0">
              <a:buNone/>
            </a:pP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Н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ивниот јазик спаѓа во групата латино-романски јазици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Н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а својот јазик се нарекуваат Арм’њ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З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а првпат под името Власи се спомнуваат во VIII век</a:t>
            </a:r>
          </a:p>
        </p:txBody>
      </p:sp>
    </p:spTree>
    <p:extLst>
      <p:ext uri="{BB962C8B-B14F-4D97-AF65-F5344CB8AC3E}">
        <p14:creationId xmlns:p14="http://schemas.microsoft.com/office/powerpoint/2010/main" xmlns="" val="126162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DBEA10-1DA5-E54D-A4A1-D1EF9253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2.НАЧИН НА ЖИВЕЕЊЕ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E29DDF-ACE1-964F-AED3-FC35BA4F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055341"/>
          </a:xfrm>
        </p:spPr>
        <p:txBody>
          <a:bodyPr>
            <a:normAutofit/>
          </a:bodyPr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Според византиски писатели Власите биле номади-народ кој нема постојано место на живеење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Т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оа значи дека од април до септември живееле во повисоките планински предели каде ги паселе своите стада, а од почетокот на есента до пролет оделе во потоплите краеви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Ж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ивееле во шатори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Н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аселбите направени од шатори се нарекуваат мандри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О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свен со сточарство се занимавале и со преработка на млеко, земјоделство, трговија, политика, а биле поставувани и за управници и војсководци</a:t>
            </a:r>
          </a:p>
          <a:p>
            <a:pPr marL="0" indent="0">
              <a:buNone/>
            </a:pP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90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DFE082-2B72-354A-B4C5-2851025A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113762"/>
          </a:xfrm>
        </p:spPr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3.ВЛАСИТЕ И ДРУГИТЕ НАРОДИ</a:t>
            </a:r>
            <a:b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01BD47-2175-444D-987E-7A0E95C2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 Македонскиот цар Самоил го опседнувал градот Лариса во периодот од 983-986 година и на крај го освоил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 1066 година Власите заедно со Словените во Тесалија кренале востание против византиската власт поради даноците кои ги наложил византискиот владетел (нивните барања биле прифатени)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 средниот век Власите се спомнуваат во областите меѓу Костур и Преспа, меѓу Солун и Сер, околу Струмица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17962282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ВЛАСИТЕ ВО МАКЕДОНИЈА ВО СРЕДНИОТ ВЕК</vt:lpstr>
      <vt:lpstr>1.ПОТЕКЛО И ТЕРИТОРИЈА НА ВЛАСИТЕ</vt:lpstr>
      <vt:lpstr>2.НАЧИН НА ЖИВЕЕЊЕ</vt:lpstr>
      <vt:lpstr>3.ВЛАСИТЕ И ДРУГИТЕ НАРОДИ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ВЛАСИТЕ ВО МАКЕДОНИЈА ВО СРЕДНИОТ ВЕК</dc:title>
  <dc:creator>salievaazra2802@gmail.com</dc:creator>
  <cp:lastModifiedBy>Hazbi</cp:lastModifiedBy>
  <cp:revision>1</cp:revision>
  <dcterms:created xsi:type="dcterms:W3CDTF">2020-04-06T14:51:01Z</dcterms:created>
  <dcterms:modified xsi:type="dcterms:W3CDTF">2020-05-04T10:38:52Z</dcterms:modified>
</cp:coreProperties>
</file>