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" d="2"/>
          <a:sy n="1" d="2"/>
        </p:scale>
        <p:origin x="-2874" y="-13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4975DE-BCF2-D341-8C05-F5E354205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>
                <a:latin typeface="Arial Black" panose="020B0604020202020204" pitchFamily="34" charset="0"/>
                <a:cs typeface="Arial Black" panose="020B0604020202020204" pitchFamily="34" charset="0"/>
              </a:rPr>
              <a:t>             САМОСТОЈНИ ВЛАДЕТЕЛИ ВО МАКЕДОНИЈА ВО XIII ВЕК</a:t>
            </a:r>
            <a:br>
              <a:rPr lang="en-US" sz="18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US" sz="1800">
                <a:latin typeface="Arial Black" panose="020B0604020202020204" pitchFamily="34" charset="0"/>
                <a:cs typeface="Arial Black" panose="020B0604020202020204" pitchFamily="34" charset="0"/>
              </a:rPr>
              <a:t>                               (нова наставна единица стр.85-87)</a:t>
            </a:r>
          </a:p>
        </p:txBody>
      </p:sp>
    </p:spTree>
    <p:extLst>
      <p:ext uri="{BB962C8B-B14F-4D97-AF65-F5344CB8AC3E}">
        <p14:creationId xmlns:p14="http://schemas.microsoft.com/office/powerpoint/2010/main" xmlns="" val="1633005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54FE2E-D34D-2B42-8D39-5CD9F3416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>
                <a:latin typeface="Arial Black" panose="020B0604020202020204" pitchFamily="34" charset="0"/>
                <a:cs typeface="Arial Black" panose="020B0604020202020204" pitchFamily="34" charset="0"/>
              </a:rPr>
              <a:t>1.КНЕЖЕВСТВО НА ДОБРОМИР ХРС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D128A5-5591-B64C-B473-2D646726E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3154383"/>
            <a:ext cx="9613861" cy="2375065"/>
          </a:xfrm>
        </p:spPr>
        <p:txBody>
          <a:bodyPr>
            <a:normAutofit/>
          </a:bodyPr>
          <a:lstStyle/>
          <a:p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Го формирал во 1185 година </a:t>
            </a:r>
          </a:p>
          <a:p>
            <a:r>
              <a:rPr lang="az-Cyrl-AZ" sz="1400" b="1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рва престолнина во Струмица, а подоцна во Просек</a:t>
            </a:r>
          </a:p>
          <a:p>
            <a:r>
              <a:rPr lang="az-Cyrl-AZ" sz="1400" b="1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и ослободил Прилеп и Битола</a:t>
            </a:r>
          </a:p>
          <a:p>
            <a:r>
              <a:rPr lang="az-Cyrl-AZ" sz="1400" b="1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мал војска составена од 500 војници</a:t>
            </a:r>
          </a:p>
          <a:p>
            <a:r>
              <a:rPr lang="az-Cyrl-AZ" sz="1400" b="1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клучил договор со Византија со кој ги отстапил Прилеп и Битола</a:t>
            </a:r>
          </a:p>
          <a:p>
            <a:r>
              <a:rPr lang="az-Cyrl-AZ" sz="1400" b="1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а почеток од XIII век неговото кнежевство потпаднало под византиска власт</a:t>
            </a:r>
          </a:p>
        </p:txBody>
      </p:sp>
    </p:spTree>
    <p:extLst>
      <p:ext uri="{BB962C8B-B14F-4D97-AF65-F5344CB8AC3E}">
        <p14:creationId xmlns:p14="http://schemas.microsoft.com/office/powerpoint/2010/main" xmlns="" val="403337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4F7B81-49B4-AA49-BDFF-FF5C33628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>
                <a:latin typeface="Arial Black" panose="020B0604020202020204" pitchFamily="34" charset="0"/>
                <a:cs typeface="Arial Black" panose="020B0604020202020204" pitchFamily="34" charset="0"/>
              </a:rPr>
              <a:t>2.МАКЕДОНСКОТО КНЕЖЕВСТВО НА СТРЕЗ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87AE6D-80CD-604D-8C79-91C3965CB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3043051"/>
            <a:ext cx="9613861" cy="2893137"/>
          </a:xfrm>
        </p:spPr>
        <p:txBody>
          <a:bodyPr>
            <a:normAutofit/>
          </a:bodyPr>
          <a:lstStyle/>
          <a:p>
            <a:r>
              <a:rPr lang="en-US" sz="1400">
                <a:latin typeface="Arial Black" panose="020B0604020202020204" pitchFamily="34" charset="0"/>
                <a:cs typeface="Arial Black" panose="020B0604020202020204" pitchFamily="34" charset="0"/>
              </a:rPr>
              <a:t>Го создал на почетокот од XIII век</a:t>
            </a:r>
          </a:p>
          <a:p>
            <a:r>
              <a:rPr lang="az-Cyrl-AZ" sz="1400">
                <a:latin typeface="Arial Black" panose="020B0604020202020204" pitchFamily="34" charset="0"/>
                <a:cs typeface="Arial Black" panose="020B0604020202020204" pitchFamily="34" charset="0"/>
              </a:rPr>
              <a:t>П</a:t>
            </a:r>
            <a:r>
              <a:rPr lang="en-US" sz="1400">
                <a:latin typeface="Arial Black" panose="020B0604020202020204" pitchFamily="34" charset="0"/>
                <a:cs typeface="Arial Black" panose="020B0604020202020204" pitchFamily="34" charset="0"/>
              </a:rPr>
              <a:t>рестолнина на кнежевството е Просек</a:t>
            </a:r>
          </a:p>
          <a:p>
            <a:r>
              <a:rPr lang="az-Cyrl-AZ" sz="1400">
                <a:latin typeface="Arial Black" panose="020B0604020202020204" pitchFamily="34" charset="0"/>
                <a:cs typeface="Arial Black" panose="020B0604020202020204" pitchFamily="34" charset="0"/>
              </a:rPr>
              <a:t>В</a:t>
            </a:r>
            <a:r>
              <a:rPr lang="en-US" sz="1400">
                <a:latin typeface="Arial Black" panose="020B0604020202020204" pitchFamily="34" charset="0"/>
                <a:cs typeface="Arial Black" panose="020B0604020202020204" pitchFamily="34" charset="0"/>
              </a:rPr>
              <a:t>ојувал со соседните народи</a:t>
            </a:r>
          </a:p>
          <a:p>
            <a:r>
              <a:rPr lang="az-Cyrl-AZ" sz="1400">
                <a:latin typeface="Arial Black" panose="020B0604020202020204" pitchFamily="34" charset="0"/>
                <a:cs typeface="Arial Black" panose="020B0604020202020204" pitchFamily="34" charset="0"/>
              </a:rPr>
              <a:t>В</a:t>
            </a:r>
            <a:r>
              <a:rPr lang="en-US" sz="1400">
                <a:latin typeface="Arial Black" panose="020B0604020202020204" pitchFamily="34" charset="0"/>
                <a:cs typeface="Arial Black" panose="020B0604020202020204" pitchFamily="34" charset="0"/>
              </a:rPr>
              <a:t>одел променлива политика кон соседните народи</a:t>
            </a:r>
          </a:p>
          <a:p>
            <a:r>
              <a:rPr lang="az-Cyrl-AZ" sz="1400">
                <a:latin typeface="Arial Black" panose="020B0604020202020204" pitchFamily="34" charset="0"/>
                <a:cs typeface="Arial Black" panose="020B0604020202020204" pitchFamily="34" charset="0"/>
              </a:rPr>
              <a:t>Г</a:t>
            </a:r>
            <a:r>
              <a:rPr lang="en-US" sz="1400">
                <a:latin typeface="Arial Black" panose="020B0604020202020204" pitchFamily="34" charset="0"/>
                <a:cs typeface="Arial Black" panose="020B0604020202020204" pitchFamily="34" charset="0"/>
              </a:rPr>
              <a:t>раници на кнежевството: од Полошката област и Скопје на север до градот Верија на југ, од Охрид на запад до средниот тек на реката Струма на исток</a:t>
            </a:r>
          </a:p>
          <a:p>
            <a:r>
              <a:rPr lang="en-US" sz="1400">
                <a:latin typeface="Arial Black" panose="020B0604020202020204" pitchFamily="34" charset="0"/>
                <a:cs typeface="Arial Black" panose="020B0604020202020204" pitchFamily="34" charset="0"/>
              </a:rPr>
              <a:t>- во 1214 година бил убиен од Србите</a:t>
            </a:r>
          </a:p>
        </p:txBody>
      </p:sp>
    </p:spTree>
    <p:extLst>
      <p:ext uri="{BB962C8B-B14F-4D97-AF65-F5344CB8AC3E}">
        <p14:creationId xmlns:p14="http://schemas.microsoft.com/office/powerpoint/2010/main" xmlns="" val="1276075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096988-A68A-D140-808F-A86508173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>
                <a:latin typeface="Arial Black" panose="020B0604020202020204" pitchFamily="34" charset="0"/>
                <a:cs typeface="Arial Black" panose="020B0604020202020204" pitchFamily="34" charset="0"/>
              </a:rPr>
              <a:t>3.КНЕЖЕВСТВОТО НА АЛЕКСИЈ СЛАВ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6D46A8-66DD-A448-BDA2-65FE41AB9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3428999"/>
            <a:ext cx="9613861" cy="2507189"/>
          </a:xfrm>
        </p:spPr>
        <p:txBody>
          <a:bodyPr>
            <a:normAutofit/>
          </a:bodyPr>
          <a:lstStyle/>
          <a:p>
            <a:r>
              <a:rPr lang="en-US" sz="1400">
                <a:latin typeface="Arial Black" panose="020B0604020202020204" pitchFamily="34" charset="0"/>
                <a:cs typeface="Arial Black" panose="020B0604020202020204" pitchFamily="34" charset="0"/>
              </a:rPr>
              <a:t>Формирано е во почетокот на XIII век по средниот тек на реката Струма</a:t>
            </a:r>
          </a:p>
          <a:p>
            <a:r>
              <a:rPr lang="az-Cyrl-AZ" sz="1400">
                <a:latin typeface="Arial Black" panose="020B0604020202020204" pitchFamily="34" charset="0"/>
                <a:cs typeface="Arial Black" panose="020B0604020202020204" pitchFamily="34" charset="0"/>
              </a:rPr>
              <a:t>П</a:t>
            </a:r>
            <a:r>
              <a:rPr lang="en-US" sz="1400">
                <a:latin typeface="Arial Black" panose="020B0604020202020204" pitchFamily="34" charset="0"/>
                <a:cs typeface="Arial Black" panose="020B0604020202020204" pitchFamily="34" charset="0"/>
              </a:rPr>
              <a:t>рестолнина на кнежевството е градот Мелник</a:t>
            </a:r>
          </a:p>
          <a:p>
            <a:r>
              <a:rPr lang="az-Cyrl-AZ" sz="1400">
                <a:latin typeface="Arial Black" panose="020B0604020202020204" pitchFamily="34" charset="0"/>
                <a:cs typeface="Arial Black" panose="020B0604020202020204" pitchFamily="34" charset="0"/>
              </a:rPr>
              <a:t>Н</a:t>
            </a:r>
            <a:r>
              <a:rPr lang="en-US" sz="1400">
                <a:latin typeface="Arial Black" panose="020B0604020202020204" pitchFamily="34" charset="0"/>
                <a:cs typeface="Arial Black" panose="020B0604020202020204" pitchFamily="34" charset="0"/>
              </a:rPr>
              <a:t>аправил сојуз со Латините, а подоцна и со епирскиот владетел Теодор I</a:t>
            </a:r>
          </a:p>
          <a:p>
            <a:r>
              <a:rPr lang="az-Cyrl-AZ" sz="1400">
                <a:latin typeface="Arial Black" panose="020B0604020202020204" pitchFamily="34" charset="0"/>
                <a:cs typeface="Arial Black" panose="020B0604020202020204" pitchFamily="34" charset="0"/>
              </a:rPr>
              <a:t>В</a:t>
            </a:r>
            <a:r>
              <a:rPr lang="en-US" sz="1400">
                <a:latin typeface="Arial Black" panose="020B0604020202020204" pitchFamily="34" charset="0"/>
                <a:cs typeface="Arial Black" panose="020B0604020202020204" pitchFamily="34" charset="0"/>
              </a:rPr>
              <a:t>ојувал најмногу против Бугаритр, но во 1230 година ја признал власта на бугарскиот цар</a:t>
            </a:r>
          </a:p>
        </p:txBody>
      </p:sp>
    </p:spTree>
    <p:extLst>
      <p:ext uri="{BB962C8B-B14F-4D97-AF65-F5344CB8AC3E}">
        <p14:creationId xmlns:p14="http://schemas.microsoft.com/office/powerpoint/2010/main" xmlns="" val="178604475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M04033917[[fn=Berlin]]_novariants" id="{309C13C0-3BE0-4E8F-8916-1D5516B3B5DD}" vid="{18E1BE87-7240-45DF-8788-3CAEB7F17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Custom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Berlin</vt:lpstr>
      <vt:lpstr>             САМОСТОЈНИ ВЛАДЕТЕЛИ ВО МАКЕДОНИЈА ВО XIII ВЕК                                (нова наставна единица стр.85-87)</vt:lpstr>
      <vt:lpstr>1.КНЕЖЕВСТВО НА ДОБРОМИР ХРС</vt:lpstr>
      <vt:lpstr>2.МАКЕДОНСКОТО КНЕЖЕВСТВО НА СТРЕЗ</vt:lpstr>
      <vt:lpstr>3.КНЕЖЕВСТВОТО НА АЛЕКСИЈ СЛАВ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САМОСТОЈНИ ВЛАДЕТЕЛИ ВО МАКЕДОНИЈА ВО XIII ВЕК                                (нова наставна единица стр.85-87)</dc:title>
  <dc:creator>salievaazra2802@gmail.com</dc:creator>
  <cp:lastModifiedBy>Hazbi</cp:lastModifiedBy>
  <cp:revision>2</cp:revision>
  <dcterms:created xsi:type="dcterms:W3CDTF">2020-04-01T11:19:38Z</dcterms:created>
  <dcterms:modified xsi:type="dcterms:W3CDTF">2020-05-04T10:34:29Z</dcterms:modified>
</cp:coreProperties>
</file>