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F2C3A-5D2C-9546-A7B0-7652CDA1E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            ЖИВОТОТ И КУЛТУРАТА ВО МАКЕДОНИЈА ДО КРАЈОТ НА XIV ВЕК</a:t>
            </a:r>
            <a:b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                                       (нова наставна единица стр.93-95)</a:t>
            </a: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30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2B297-6F42-9649-B859-06F487FB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1.КНИЖЕВНОСТ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0CE7A4-469F-524E-B511-36BF9EC830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 создавање на словенската азбука почнала да се развива книжевноста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преведувале црковни книги од грчки на словенски јазик и се пишувале нови дела (молитви, песни, пофални слова, житија)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Центри на книжевноста биле манастирите 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Најпознати книжевни центри имало во манастирите во: Охрид, Дебар, Кратово, Скопје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Освен дела до црковна содржина, се пишувале историски дела и се препишувале романи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На словенски јазик бил преведен роман за Александар III Македонски наречен “Александрида”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08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129AB-2FA5-C74E-B769-997D18735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  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2.АРХИТЕКТУРА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998324-4246-6443-90F1-6194E04EA2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Најзначајни градби во Македонија биле ѕидините на градовите и на поголемите населби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Градовите биле градени на непристапни места и заштитени со ѕидови и кули-стражарници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граделе цркви и манастири по нарачка ма богатите феудалци и владетело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96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B3297-AEEA-8E40-A2EF-C28B890C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3.УМЕТНОСТ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24756D-B801-3F44-B0C6-64FDDA6F89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22150" y="2286000"/>
            <a:ext cx="4514149" cy="2835234"/>
          </a:xfrm>
        </p:spPr>
        <p:txBody>
          <a:bodyPr>
            <a:normAutofit fontScale="92500" lnSpcReduction="20000"/>
          </a:bodyPr>
          <a:lstStyle/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Црквите и манастирите биле украсувани со фрески и икони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Црквите биле украсувани со резби од камен и од дрво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Сликарите се школувале во познатите сликарски центри во: Цариград, Солун и Охрид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средновековна Македонија се развивала покрај ликовната и музичката уметност која ја развил Св. Климент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центарот на Охридската архиепископија-грсдот Охрид постоел црковен хор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Најпознат музички творец бил Јован Кукузел</a:t>
            </a:r>
          </a:p>
        </p:txBody>
      </p:sp>
    </p:spTree>
    <p:extLst>
      <p:ext uri="{BB962C8B-B14F-4D97-AF65-F5344CB8AC3E}">
        <p14:creationId xmlns:p14="http://schemas.microsoft.com/office/powerpoint/2010/main" xmlns="" val="41926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Quotable</vt:lpstr>
      <vt:lpstr>            ЖИВОТОТ И КУЛТУРАТА ВО МАКЕДОНИЈА ДО КРАЈОТ НА XIV ВЕК                                        (нова наставна единица стр.93-95)</vt:lpstr>
      <vt:lpstr>1.КНИЖЕВНОСТ    </vt:lpstr>
      <vt:lpstr>    2.АРХИТЕКТУРА    </vt:lpstr>
      <vt:lpstr>3.УМЕТНОСТ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ЖИВОТОТ И КУЛТУРАТА ВО МАКЕДОНИЈА ДО КРАЈОТ НА XIV ВЕК                                        (нова наставна единица стр.93-95)</dc:title>
  <dc:creator>salievaazra2802@gmail.com</dc:creator>
  <cp:lastModifiedBy>Hazbi</cp:lastModifiedBy>
  <cp:revision>1</cp:revision>
  <dcterms:created xsi:type="dcterms:W3CDTF">2020-04-01T12:30:55Z</dcterms:created>
  <dcterms:modified xsi:type="dcterms:W3CDTF">2020-05-04T10:37:50Z</dcterms:modified>
</cp:coreProperties>
</file>