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2587D0-C1FA-B047-A2E3-FA30AABB3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(нова наставна единица стр.110-112)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59B243-595F-1E41-A144-B6319AFDC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>
                <a:latin typeface="Arial Black" panose="020B0604020202020204" pitchFamily="34" charset="0"/>
                <a:cs typeface="Arial Black" panose="020B0604020202020204" pitchFamily="34" charset="0"/>
              </a:rPr>
              <a:t>ПОЛОЖБАТА НА МАКЕДОНЦИТЕ ВО ГРЦИЈА (1941-1944)</a:t>
            </a:r>
          </a:p>
        </p:txBody>
      </p:sp>
    </p:spTree>
    <p:extLst>
      <p:ext uri="{BB962C8B-B14F-4D97-AF65-F5344CB8AC3E}">
        <p14:creationId xmlns:p14="http://schemas.microsoft.com/office/powerpoint/2010/main" xmlns="" val="260907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CDD0C6-99F5-8F48-9D17-D2285D82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1.МАКЕДОНЦИТЕ ВО ПЕРИОД НА ДИКТАТУРАТА НА ЈОАНИС МЕТАКСАС И ВО ВРЕМЕТО НА ГРЧКО-ИТАЛИЈАНСКАТА ВОЈНА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FA0F42-B584-9D42-8FE5-CFAA7DC51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Забрана на користење на македонскиот јазик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Казни за сите што говорат на македонски јазик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Задолжително изучување на грчки јазик во вечерни училишта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Прислушување од грчката полиција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Мобилизација на Македонците во Грчко-италијанската војна</a:t>
            </a:r>
          </a:p>
        </p:txBody>
      </p:sp>
    </p:spTree>
    <p:extLst>
      <p:ext uri="{BB962C8B-B14F-4D97-AF65-F5344CB8AC3E}">
        <p14:creationId xmlns:p14="http://schemas.microsoft.com/office/powerpoint/2010/main" xmlns="" val="215754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A2A49A-6A83-3A47-8666-629C73081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963836" y="335653"/>
            <a:ext cx="8819750" cy="1649753"/>
          </a:xfrm>
        </p:spPr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2.МАКЕДОНЦИТЕ ВО ПЕРИОДОТ НА ВТОРАТА СВЕТСКА ВОЈНА 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8A01FE-4FFC-0A42-A7C4-F22A69DE3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521527"/>
            <a:ext cx="7796540" cy="4620242"/>
          </a:xfrm>
        </p:spPr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По капитулација на Грција, во Грчко-италијанската војна делот на Македонија кој бил под Грција бил поделен помеѓу Бугарија, Италија и Грција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Македонците во текот на војната се вклучиле во антифашистичката борба 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Формирале МАО (Македонска антифашистичка организација) во Воденско во 1942 година и СНОФ (Славјано-македонски мародноослободителен фронт) во Костурско во 1943 година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65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17BA4-4D25-034E-B025-B3FCDDB9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3.АФИРМИРАЊЕ НА МАКЕДОНСКИТЕ КУЛТУРНИ ВРЕДНОСТИ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CEA6F5-9DCF-5248-BC80-BE581DCE3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088" y="1430086"/>
            <a:ext cx="7796540" cy="3997828"/>
          </a:xfrm>
        </p:spPr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Издавање македонски весници: “Искра”, “Победа”, “Славјаномакедонски глас”, “Слобода” и други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Отворање курсеви за народни учители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Бил издаден буквар и македонска читанка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Воведување на македонскиот јазик во богослужбата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Изведба на драми</a:t>
            </a:r>
          </a:p>
          <a:p>
            <a:pPr marL="0" indent="0">
              <a:buNone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Сите придобивки биле укинати по 1945 година од страна на Грција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708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Madison</vt:lpstr>
      <vt:lpstr>(нова наставна единица стр.110-112)</vt:lpstr>
      <vt:lpstr>  1.МАКЕДОНЦИТЕ ВО ПЕРИОД НА ДИКТАТУРАТА НА ЈОАНИС МЕТАКСАС И ВО ВРЕМЕТО НА ГРЧКО-ИТАЛИЈАНСКАТА ВОЈНА</vt:lpstr>
      <vt:lpstr>2.МАКЕДОНЦИТЕ ВО ПЕРИОДОТ НА ВТОРАТА СВЕТСКА ВОЈНА </vt:lpstr>
      <vt:lpstr>3.АФИРМИРАЊЕ НА МАКЕДОНСКИТЕ КУЛТУРНИ ВРЕДНОСТИ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(нова наставна единица стр.110-112)</dc:title>
  <dc:creator>salievaazra2802@gmail.com</dc:creator>
  <cp:lastModifiedBy>Windows User</cp:lastModifiedBy>
  <cp:revision>2</cp:revision>
  <dcterms:created xsi:type="dcterms:W3CDTF">2020-04-01T18:48:01Z</dcterms:created>
  <dcterms:modified xsi:type="dcterms:W3CDTF">2020-04-02T12:06:58Z</dcterms:modified>
</cp:coreProperties>
</file>