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7ACB8-6D0D-4D84-A9E3-DA2806D2AF57}" v="669" dt="2020-03-27T21:34:30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2874" y="-1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an Fuga" userId="5b907240dad9b676" providerId="Windows Live" clId="Web-{5A77ACB8-6D0D-4D84-A9E3-DA2806D2AF57}"/>
    <pc:docChg chg="addSld delSld modSld addMainMaster delMainMaster">
      <pc:chgData name="Levan Fuga" userId="5b907240dad9b676" providerId="Windows Live" clId="Web-{5A77ACB8-6D0D-4D84-A9E3-DA2806D2AF57}" dt="2020-03-27T21:34:30.322" v="654" actId="1076"/>
      <pc:docMkLst>
        <pc:docMk/>
      </pc:docMkLst>
      <pc:sldChg chg="modSp mod modClrScheme chgLayout">
        <pc:chgData name="Levan Fuga" userId="5b907240dad9b676" providerId="Windows Live" clId="Web-{5A77ACB8-6D0D-4D84-A9E3-DA2806D2AF57}" dt="2020-03-27T21:27:44.382" v="482" actId="1076"/>
        <pc:sldMkLst>
          <pc:docMk/>
          <pc:sldMk cId="109857222" sldId="256"/>
        </pc:sldMkLst>
        <pc:spChg chg="mod ord">
          <ac:chgData name="Levan Fuga" userId="5b907240dad9b676" providerId="Windows Live" clId="Web-{5A77ACB8-6D0D-4D84-A9E3-DA2806D2AF57}" dt="2020-03-27T21:27:39.538" v="481" actId="1076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evan Fuga" userId="5b907240dad9b676" providerId="Windows Live" clId="Web-{5A77ACB8-6D0D-4D84-A9E3-DA2806D2AF57}" dt="2020-03-27T21:27:44.382" v="482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mod setBg modClrScheme chgLayout">
        <pc:chgData name="Levan Fuga" userId="5b907240dad9b676" providerId="Windows Live" clId="Web-{5A77ACB8-6D0D-4D84-A9E3-DA2806D2AF57}" dt="2020-03-27T21:28:17.085" v="489" actId="1076"/>
        <pc:sldMkLst>
          <pc:docMk/>
          <pc:sldMk cId="653218614" sldId="257"/>
        </pc:sldMkLst>
        <pc:spChg chg="mod ord">
          <ac:chgData name="Levan Fuga" userId="5b907240dad9b676" providerId="Windows Live" clId="Web-{5A77ACB8-6D0D-4D84-A9E3-DA2806D2AF57}" dt="2020-03-27T21:28:07.960" v="485" actId="14100"/>
          <ac:spMkLst>
            <pc:docMk/>
            <pc:sldMk cId="653218614" sldId="257"/>
            <ac:spMk id="2" creationId="{0BC8CCB9-CE8C-49F3-B7EA-9CBB88481F23}"/>
          </ac:spMkLst>
        </pc:spChg>
        <pc:spChg chg="del">
          <ac:chgData name="Levan Fuga" userId="5b907240dad9b676" providerId="Windows Live" clId="Web-{5A77ACB8-6D0D-4D84-A9E3-DA2806D2AF57}" dt="2020-03-27T21:26:52.304" v="476"/>
          <ac:spMkLst>
            <pc:docMk/>
            <pc:sldMk cId="653218614" sldId="257"/>
            <ac:spMk id="3" creationId="{882618E4-2F87-4EED-837D-7975B9B07633}"/>
          </ac:spMkLst>
        </pc:spChg>
        <pc:picChg chg="add mod ord modCrop">
          <ac:chgData name="Levan Fuga" userId="5b907240dad9b676" providerId="Windows Live" clId="Web-{5A77ACB8-6D0D-4D84-A9E3-DA2806D2AF57}" dt="2020-03-27T21:28:17.085" v="489" actId="1076"/>
          <ac:picMkLst>
            <pc:docMk/>
            <pc:sldMk cId="653218614" sldId="257"/>
            <ac:picMk id="4" creationId="{247BE0C0-8FA5-4F85-91F6-11D55FA3515B}"/>
          </ac:picMkLst>
        </pc:picChg>
      </pc:sldChg>
      <pc:sldChg chg="addSp delSp modSp new del">
        <pc:chgData name="Levan Fuga" userId="5b907240dad9b676" providerId="Windows Live" clId="Web-{5A77ACB8-6D0D-4D84-A9E3-DA2806D2AF57}" dt="2020-03-27T21:22:44.052" v="316"/>
        <pc:sldMkLst>
          <pc:docMk/>
          <pc:sldMk cId="3813365706" sldId="257"/>
        </pc:sldMkLst>
        <pc:spChg chg="mod">
          <ac:chgData name="Levan Fuga" userId="5b907240dad9b676" providerId="Windows Live" clId="Web-{5A77ACB8-6D0D-4D84-A9E3-DA2806D2AF57}" dt="2020-03-27T21:00:07.854" v="183" actId="20577"/>
          <ac:spMkLst>
            <pc:docMk/>
            <pc:sldMk cId="3813365706" sldId="257"/>
            <ac:spMk id="2" creationId="{390D5EC0-061F-4103-A7E7-CDC54B50E704}"/>
          </ac:spMkLst>
        </pc:spChg>
        <pc:spChg chg="del">
          <ac:chgData name="Levan Fuga" userId="5b907240dad9b676" providerId="Windows Live" clId="Web-{5A77ACB8-6D0D-4D84-A9E3-DA2806D2AF57}" dt="2020-03-27T21:00:47.964" v="186"/>
          <ac:spMkLst>
            <pc:docMk/>
            <pc:sldMk cId="3813365706" sldId="257"/>
            <ac:spMk id="3" creationId="{1832E097-D371-4835-A138-F4A41C3DB849}"/>
          </ac:spMkLst>
        </pc:spChg>
        <pc:picChg chg="add mod ord modCrop">
          <ac:chgData name="Levan Fuga" userId="5b907240dad9b676" providerId="Windows Live" clId="Web-{5A77ACB8-6D0D-4D84-A9E3-DA2806D2AF57}" dt="2020-03-27T21:01:48.058" v="192" actId="1076"/>
          <ac:picMkLst>
            <pc:docMk/>
            <pc:sldMk cId="3813365706" sldId="257"/>
            <ac:picMk id="4" creationId="{B8C34F78-ACEF-44AE-B7F1-EE1B851C959D}"/>
          </ac:picMkLst>
        </pc:picChg>
      </pc:sldChg>
      <pc:sldChg chg="addSp delSp modSp new">
        <pc:chgData name="Levan Fuga" userId="5b907240dad9b676" providerId="Windows Live" clId="Web-{5A77ACB8-6D0D-4D84-A9E3-DA2806D2AF57}" dt="2020-03-27T21:30:34.274" v="508" actId="1076"/>
        <pc:sldMkLst>
          <pc:docMk/>
          <pc:sldMk cId="2890936856" sldId="258"/>
        </pc:sldMkLst>
        <pc:spChg chg="del">
          <ac:chgData name="Levan Fuga" userId="5b907240dad9b676" providerId="Windows Live" clId="Web-{5A77ACB8-6D0D-4D84-A9E3-DA2806D2AF57}" dt="2020-03-27T21:28:48.445" v="491"/>
          <ac:spMkLst>
            <pc:docMk/>
            <pc:sldMk cId="2890936856" sldId="258"/>
            <ac:spMk id="3" creationId="{4F387CFE-E8DC-4D76-A4EB-EA0FDD0223FF}"/>
          </ac:spMkLst>
        </pc:spChg>
        <pc:picChg chg="add mod ord modCrop">
          <ac:chgData name="Levan Fuga" userId="5b907240dad9b676" providerId="Windows Live" clId="Web-{5A77ACB8-6D0D-4D84-A9E3-DA2806D2AF57}" dt="2020-03-27T21:30:24.508" v="507" actId="1076"/>
          <ac:picMkLst>
            <pc:docMk/>
            <pc:sldMk cId="2890936856" sldId="258"/>
            <ac:picMk id="4" creationId="{49110218-9D16-43F5-9AC3-9C66630FE54B}"/>
          </ac:picMkLst>
        </pc:picChg>
        <pc:picChg chg="add mod modCrop">
          <ac:chgData name="Levan Fuga" userId="5b907240dad9b676" providerId="Windows Live" clId="Web-{5A77ACB8-6D0D-4D84-A9E3-DA2806D2AF57}" dt="2020-03-27T21:30:34.274" v="508" actId="1076"/>
          <ac:picMkLst>
            <pc:docMk/>
            <pc:sldMk cId="2890936856" sldId="258"/>
            <ac:picMk id="6" creationId="{16FDDE30-21E4-4377-ACED-4B68C05F85FD}"/>
          </ac:picMkLst>
        </pc:picChg>
      </pc:sldChg>
      <pc:sldChg chg="addSp delSp modSp new del">
        <pc:chgData name="Levan Fuga" userId="5b907240dad9b676" providerId="Windows Live" clId="Web-{5A77ACB8-6D0D-4D84-A9E3-DA2806D2AF57}" dt="2020-03-27T21:22:46.817" v="317"/>
        <pc:sldMkLst>
          <pc:docMk/>
          <pc:sldMk cId="3584874328" sldId="258"/>
        </pc:sldMkLst>
        <pc:spChg chg="mod">
          <ac:chgData name="Levan Fuga" userId="5b907240dad9b676" providerId="Windows Live" clId="Web-{5A77ACB8-6D0D-4D84-A9E3-DA2806D2AF57}" dt="2020-03-27T21:05:05.560" v="295" actId="1076"/>
          <ac:spMkLst>
            <pc:docMk/>
            <pc:sldMk cId="3584874328" sldId="258"/>
            <ac:spMk id="2" creationId="{B5B32E05-FAB5-4546-B0D0-BA5A5A919782}"/>
          </ac:spMkLst>
        </pc:spChg>
        <pc:spChg chg="del">
          <ac:chgData name="Levan Fuga" userId="5b907240dad9b676" providerId="Windows Live" clId="Web-{5A77ACB8-6D0D-4D84-A9E3-DA2806D2AF57}" dt="2020-03-27T21:03:43.856" v="282"/>
          <ac:spMkLst>
            <pc:docMk/>
            <pc:sldMk cId="3584874328" sldId="258"/>
            <ac:spMk id="3" creationId="{B91E5C0C-A57C-449D-B6EB-5B8D65BB83F8}"/>
          </ac:spMkLst>
        </pc:spChg>
        <pc:picChg chg="add mod ord modCrop">
          <ac:chgData name="Levan Fuga" userId="5b907240dad9b676" providerId="Windows Live" clId="Web-{5A77ACB8-6D0D-4D84-A9E3-DA2806D2AF57}" dt="2020-03-27T21:09:14.749" v="311" actId="1076"/>
          <ac:picMkLst>
            <pc:docMk/>
            <pc:sldMk cId="3584874328" sldId="258"/>
            <ac:picMk id="4" creationId="{6D6C2C33-5CD1-4BDD-8A7F-28FC6D5D94A9}"/>
          </ac:picMkLst>
        </pc:picChg>
      </pc:sldChg>
      <pc:sldChg chg="addSp delSp modSp new">
        <pc:chgData name="Levan Fuga" userId="5b907240dad9b676" providerId="Windows Live" clId="Web-{5A77ACB8-6D0D-4D84-A9E3-DA2806D2AF57}" dt="2020-03-27T21:32:22.118" v="562" actId="1076"/>
        <pc:sldMkLst>
          <pc:docMk/>
          <pc:sldMk cId="1471375635" sldId="259"/>
        </pc:sldMkLst>
        <pc:spChg chg="mod">
          <ac:chgData name="Levan Fuga" userId="5b907240dad9b676" providerId="Windows Live" clId="Web-{5A77ACB8-6D0D-4D84-A9E3-DA2806D2AF57}" dt="2020-03-27T21:32:13.775" v="560" actId="1076"/>
          <ac:spMkLst>
            <pc:docMk/>
            <pc:sldMk cId="1471375635" sldId="259"/>
            <ac:spMk id="2" creationId="{A86AB494-6B4A-4B58-A7F9-20C5D8405E13}"/>
          </ac:spMkLst>
        </pc:spChg>
        <pc:spChg chg="del">
          <ac:chgData name="Levan Fuga" userId="5b907240dad9b676" providerId="Windows Live" clId="Web-{5A77ACB8-6D0D-4D84-A9E3-DA2806D2AF57}" dt="2020-03-27T21:31:20.321" v="552"/>
          <ac:spMkLst>
            <pc:docMk/>
            <pc:sldMk cId="1471375635" sldId="259"/>
            <ac:spMk id="3" creationId="{D261A24D-C1C2-4B09-BB3C-357C444FFA6E}"/>
          </ac:spMkLst>
        </pc:spChg>
        <pc:picChg chg="add mod ord modCrop">
          <ac:chgData name="Levan Fuga" userId="5b907240dad9b676" providerId="Windows Live" clId="Web-{5A77ACB8-6D0D-4D84-A9E3-DA2806D2AF57}" dt="2020-03-27T21:32:22.118" v="562" actId="1076"/>
          <ac:picMkLst>
            <pc:docMk/>
            <pc:sldMk cId="1471375635" sldId="259"/>
            <ac:picMk id="4" creationId="{5DDF26A8-4754-4FD6-8034-E1941946107C}"/>
          </ac:picMkLst>
        </pc:picChg>
      </pc:sldChg>
      <pc:sldChg chg="addSp delSp modSp new del">
        <pc:chgData name="Levan Fuga" userId="5b907240dad9b676" providerId="Windows Live" clId="Web-{5A77ACB8-6D0D-4D84-A9E3-DA2806D2AF57}" dt="2020-03-27T21:22:49.380" v="318"/>
        <pc:sldMkLst>
          <pc:docMk/>
          <pc:sldMk cId="2762022586" sldId="259"/>
        </pc:sldMkLst>
        <pc:spChg chg="mod">
          <ac:chgData name="Levan Fuga" userId="5b907240dad9b676" providerId="Windows Live" clId="Web-{5A77ACB8-6D0D-4D84-A9E3-DA2806D2AF57}" dt="2020-03-27T21:08:22.592" v="306" actId="1076"/>
          <ac:spMkLst>
            <pc:docMk/>
            <pc:sldMk cId="2762022586" sldId="259"/>
            <ac:spMk id="2" creationId="{68D0E988-0321-4D00-8157-6635D281C9B6}"/>
          </ac:spMkLst>
        </pc:spChg>
        <pc:spChg chg="del">
          <ac:chgData name="Levan Fuga" userId="5b907240dad9b676" providerId="Windows Live" clId="Web-{5A77ACB8-6D0D-4D84-A9E3-DA2806D2AF57}" dt="2020-03-27T21:08:08.264" v="304"/>
          <ac:spMkLst>
            <pc:docMk/>
            <pc:sldMk cId="2762022586" sldId="259"/>
            <ac:spMk id="3" creationId="{E25E4355-0C70-451B-8258-C8097632E605}"/>
          </ac:spMkLst>
        </pc:spChg>
        <pc:picChg chg="add mod ord modCrop">
          <ac:chgData name="Levan Fuga" userId="5b907240dad9b676" providerId="Windows Live" clId="Web-{5A77ACB8-6D0D-4D84-A9E3-DA2806D2AF57}" dt="2020-03-27T21:09:49.015" v="315" actId="1076"/>
          <ac:picMkLst>
            <pc:docMk/>
            <pc:sldMk cId="2762022586" sldId="259"/>
            <ac:picMk id="4" creationId="{A1ECEF79-F621-4902-AF79-14F484E3146E}"/>
          </ac:picMkLst>
        </pc:picChg>
      </pc:sldChg>
      <pc:sldChg chg="new del">
        <pc:chgData name="Levan Fuga" userId="5b907240dad9b676" providerId="Windows Live" clId="Web-{5A77ACB8-6D0D-4D84-A9E3-DA2806D2AF57}" dt="2020-03-27T21:07:29.186" v="300"/>
        <pc:sldMkLst>
          <pc:docMk/>
          <pc:sldMk cId="3222339734" sldId="259"/>
        </pc:sldMkLst>
      </pc:sldChg>
      <pc:sldChg chg="new del">
        <pc:chgData name="Levan Fuga" userId="5b907240dad9b676" providerId="Windows Live" clId="Web-{5A77ACB8-6D0D-4D84-A9E3-DA2806D2AF57}" dt="2020-03-27T21:07:55.389" v="302"/>
        <pc:sldMkLst>
          <pc:docMk/>
          <pc:sldMk cId="3322059284" sldId="259"/>
        </pc:sldMkLst>
      </pc:sldChg>
      <pc:sldChg chg="addSp delSp modSp new">
        <pc:chgData name="Levan Fuga" userId="5b907240dad9b676" providerId="Windows Live" clId="Web-{5A77ACB8-6D0D-4D84-A9E3-DA2806D2AF57}" dt="2020-03-27T21:34:30.322" v="654" actId="1076"/>
        <pc:sldMkLst>
          <pc:docMk/>
          <pc:sldMk cId="3445665000" sldId="260"/>
        </pc:sldMkLst>
        <pc:spChg chg="mod">
          <ac:chgData name="Levan Fuga" userId="5b907240dad9b676" providerId="Windows Live" clId="Web-{5A77ACB8-6D0D-4D84-A9E3-DA2806D2AF57}" dt="2020-03-27T21:33:53.853" v="644" actId="20577"/>
          <ac:spMkLst>
            <pc:docMk/>
            <pc:sldMk cId="3445665000" sldId="260"/>
            <ac:spMk id="2" creationId="{37DF145B-DB7B-4893-9A8B-CBF61BE2DCFE}"/>
          </ac:spMkLst>
        </pc:spChg>
        <pc:spChg chg="del">
          <ac:chgData name="Levan Fuga" userId="5b907240dad9b676" providerId="Windows Live" clId="Web-{5A77ACB8-6D0D-4D84-A9E3-DA2806D2AF57}" dt="2020-03-27T21:33:58.291" v="647"/>
          <ac:spMkLst>
            <pc:docMk/>
            <pc:sldMk cId="3445665000" sldId="260"/>
            <ac:spMk id="3" creationId="{CEF03272-AA6F-4F5A-84D2-F2DF287EC614}"/>
          </ac:spMkLst>
        </pc:spChg>
        <pc:picChg chg="add mod ord modCrop">
          <ac:chgData name="Levan Fuga" userId="5b907240dad9b676" providerId="Windows Live" clId="Web-{5A77ACB8-6D0D-4D84-A9E3-DA2806D2AF57}" dt="2020-03-27T21:34:30.322" v="654" actId="1076"/>
          <ac:picMkLst>
            <pc:docMk/>
            <pc:sldMk cId="3445665000" sldId="260"/>
            <ac:picMk id="4" creationId="{35062284-6000-47DA-B1B2-003CCA476DEE}"/>
          </ac:picMkLst>
        </pc:picChg>
      </pc:sldChg>
      <pc:sldMasterChg chg="del delSldLayout">
        <pc:chgData name="Levan Fuga" userId="5b907240dad9b676" providerId="Windows Live" clId="Web-{5A77ACB8-6D0D-4D84-A9E3-DA2806D2AF57}" dt="2020-03-27T21:26:06.209" v="465"/>
        <pc:sldMasterMkLst>
          <pc:docMk/>
          <pc:sldMasterMk cId="2460954070" sldId="2147483660"/>
        </pc:sldMasterMkLst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Levan Fuga" userId="5b907240dad9b676" providerId="Windows Live" clId="Web-{5A77ACB8-6D0D-4D84-A9E3-DA2806D2AF57}" dt="2020-03-27T21:26:59.913" v="477"/>
        <pc:sldMasterMkLst>
          <pc:docMk/>
          <pc:sldMasterMk cId="4155329591" sldId="2147483672"/>
        </pc:sldMasterMkLst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404577255" sldId="2147483673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2292520060" sldId="2147483674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89000950" sldId="2147483675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947170335" sldId="2147483676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2310738716" sldId="2147483677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2689921040" sldId="2147483678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1854847296" sldId="2147483679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1530861628" sldId="2147483680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1474445845" sldId="2147483681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1924215090" sldId="2147483682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1479940462" sldId="2147483683"/>
          </pc:sldLayoutMkLst>
        </pc:sldLayoutChg>
      </pc:sldMasterChg>
      <pc:sldMasterChg chg="add del addSldLayout delSldLayout modSldLayout">
        <pc:chgData name="Levan Fuga" userId="5b907240dad9b676" providerId="Windows Live" clId="Web-{5A77ACB8-6D0D-4D84-A9E3-DA2806D2AF57}" dt="2020-03-27T21:27:09.913" v="478"/>
        <pc:sldMasterMkLst>
          <pc:docMk/>
          <pc:sldMasterMk cId="212395227" sldId="2147483684"/>
        </pc:sldMasterMkLst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95140579" sldId="2147483685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3996703439" sldId="2147483686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2378288511" sldId="2147483687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2670534280" sldId="2147483688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1102147387" sldId="2147483689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2892940570" sldId="2147483690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1618318646" sldId="2147483691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2302643948" sldId="2147483692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3368287571" sldId="2147483693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169022182" sldId="2147483694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2554654362" sldId="2147483695"/>
          </pc:sldLayoutMkLst>
        </pc:sldLayoutChg>
      </pc:sldMasterChg>
      <pc:sldMasterChg chg="add del addSldLayout delSldLayout modSldLayout">
        <pc:chgData name="Levan Fuga" userId="5b907240dad9b676" providerId="Windows Live" clId="Web-{5A77ACB8-6D0D-4D84-A9E3-DA2806D2AF57}" dt="2020-03-27T21:27:30.382" v="480"/>
        <pc:sldMasterMkLst>
          <pc:docMk/>
          <pc:sldMasterMk cId="2407846738" sldId="2147483696"/>
        </pc:sldMasterMkLst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2140090141" sldId="2147483697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152754076" sldId="2147483698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2836325901" sldId="2147483699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3396800" sldId="2147483700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3664555247" sldId="2147483701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3635879729" sldId="2147483702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3346080374" sldId="2147483703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465746952" sldId="2147483704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1336047917" sldId="2147483705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3639828128" sldId="2147483706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2522632320" sldId="2147483707"/>
          </pc:sldLayoutMkLst>
        </pc:sldLayoutChg>
      </pc:sldMasterChg>
      <pc:sldMasterChg chg="add addSldLayout modSldLayout">
        <pc:chgData name="Levan Fuga" userId="5b907240dad9b676" providerId="Windows Live" clId="Web-{5A77ACB8-6D0D-4D84-A9E3-DA2806D2AF57}" dt="2020-03-27T21:27:30.382" v="480"/>
        <pc:sldMasterMkLst>
          <pc:docMk/>
          <pc:sldMasterMk cId="2674266001" sldId="2147483708"/>
        </pc:sldMasterMkLst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2350260797" sldId="2147483709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3834991532" sldId="2147483710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412125062" sldId="2147483711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2115438079" sldId="2147483712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4144939894" sldId="2147483713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2330063538" sldId="2147483714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1986243957" sldId="2147483715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913608575" sldId="2147483716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1247316380" sldId="2147483717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2206305061" sldId="2147483718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3293587487" sldId="2147483719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3972150851" sldId="2147483720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1153301593" sldId="2147483721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82568194" sldId="2147483722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952792035" sldId="2147483723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1085518478" sldId="2147483724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2165268672" sldId="214748372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026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30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3587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215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30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568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2792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5518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526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99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12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43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493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006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24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360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31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426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3053" y="1200507"/>
            <a:ext cx="6481349" cy="2268559"/>
          </a:xfrm>
        </p:spPr>
        <p:txBody>
          <a:bodyPr>
            <a:normAutofit fontScale="90000"/>
          </a:bodyPr>
          <a:lstStyle/>
          <a:p>
            <a:r>
              <a:rPr lang="en-US" err="1">
                <a:cs typeface="Calibri Light"/>
              </a:rPr>
              <a:t>Сообраќајен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систем</a:t>
            </a:r>
            <a:r>
              <a:rPr lang="en-US">
                <a:cs typeface="Calibri Light"/>
              </a:rPr>
              <a:t> и </a:t>
            </a:r>
            <a:r>
              <a:rPr lang="en-US" err="1">
                <a:cs typeface="Calibri Light"/>
              </a:rPr>
              <a:t>негов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развој</a:t>
            </a:r>
            <a:endParaRPr lang="en-US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0830" y="411962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err="1">
                <a:cs typeface="Calibri"/>
              </a:rPr>
              <a:t>Појава</a:t>
            </a:r>
            <a:r>
              <a:rPr lang="en-US" sz="4000">
                <a:cs typeface="Calibri"/>
              </a:rPr>
              <a:t> и </a:t>
            </a:r>
            <a:r>
              <a:rPr lang="en-US" sz="4000" err="1">
                <a:cs typeface="Calibri"/>
              </a:rPr>
              <a:t>развој</a:t>
            </a:r>
            <a:r>
              <a:rPr lang="en-US" sz="4000">
                <a:cs typeface="Calibri"/>
              </a:rPr>
              <a:t> </a:t>
            </a:r>
            <a:r>
              <a:rPr lang="en-US" sz="4000" err="1">
                <a:cs typeface="Calibri"/>
              </a:rPr>
              <a:t>на</a:t>
            </a:r>
            <a:r>
              <a:rPr lang="en-US" sz="4000">
                <a:cs typeface="Calibri"/>
              </a:rPr>
              <a:t> </a:t>
            </a:r>
            <a:r>
              <a:rPr lang="en-US" sz="4000" err="1">
                <a:cs typeface="Calibri"/>
              </a:rPr>
              <a:t>сообраќајот</a:t>
            </a:r>
            <a:endParaRPr lang="en-US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C8CCB9-CE8C-49F3-B7EA-9CBB8848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179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47BE0C0-8FA5-4F85-91F6-11D55FA35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04" t="27706" r="27007" b="12987"/>
          <a:stretch/>
        </p:blipFill>
        <p:spPr>
          <a:xfrm>
            <a:off x="2196433" y="702784"/>
            <a:ext cx="7803208" cy="5461443"/>
          </a:xfrm>
        </p:spPr>
      </p:pic>
    </p:spTree>
    <p:extLst>
      <p:ext uri="{BB962C8B-B14F-4D97-AF65-F5344CB8AC3E}">
        <p14:creationId xmlns:p14="http://schemas.microsoft.com/office/powerpoint/2010/main" xmlns="" val="65321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8852A1-17D5-4550-9D4D-C267F9A2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9110218-9D16-43F5-9AC3-9C66630FE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54" t="33659" r="24140" b="42070"/>
          <a:stretch/>
        </p:blipFill>
        <p:spPr>
          <a:xfrm>
            <a:off x="1122337" y="895235"/>
            <a:ext cx="9615121" cy="2599737"/>
          </a:xfrm>
        </p:spPr>
      </p:pic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16FDDE30-21E4-4377-ACED-4B68C05F8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96" t="36624" r="27225" b="38889"/>
          <a:stretch/>
        </p:blipFill>
        <p:spPr>
          <a:xfrm>
            <a:off x="2021457" y="3600344"/>
            <a:ext cx="8165076" cy="25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93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AB494-6B4A-4B58-A7F9-20C5D840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07038"/>
            <a:ext cx="9601196" cy="1303867"/>
          </a:xfrm>
        </p:spPr>
        <p:txBody>
          <a:bodyPr/>
          <a:lstStyle/>
          <a:p>
            <a:r>
              <a:rPr lang="en-US" err="1"/>
              <a:t>Сообраќајна</a:t>
            </a:r>
            <a:r>
              <a:rPr lang="en-US"/>
              <a:t> </a:t>
            </a:r>
            <a:r>
              <a:rPr lang="en-US" err="1"/>
              <a:t>револуција</a:t>
            </a:r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5DDF26A8-4754-4FD6-8034-E19419461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67" t="16698" r="25800" b="29032"/>
          <a:stretch/>
        </p:blipFill>
        <p:spPr>
          <a:xfrm>
            <a:off x="2181110" y="1392366"/>
            <a:ext cx="7822323" cy="4877341"/>
          </a:xfrm>
        </p:spPr>
      </p:pic>
    </p:spTree>
    <p:extLst>
      <p:ext uri="{BB962C8B-B14F-4D97-AF65-F5344CB8AC3E}">
        <p14:creationId xmlns:p14="http://schemas.microsoft.com/office/powerpoint/2010/main" xmlns="" val="147137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F145B-DB7B-4893-9A8B-CBF61BE2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Прашања</a:t>
            </a:r>
            <a:r>
              <a:rPr lang="en-US"/>
              <a:t> и </a:t>
            </a:r>
            <a:r>
              <a:rPr lang="en-US" err="1"/>
              <a:t>проверка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знаењета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5062284-6000-47DA-B1B2-003CCA476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27" t="30449" r="30325" b="47756"/>
          <a:stretch/>
        </p:blipFill>
        <p:spPr>
          <a:xfrm>
            <a:off x="1419110" y="2758215"/>
            <a:ext cx="9228006" cy="2946873"/>
          </a:xfrm>
        </p:spPr>
      </p:pic>
    </p:spTree>
    <p:extLst>
      <p:ext uri="{BB962C8B-B14F-4D97-AF65-F5344CB8AC3E}">
        <p14:creationId xmlns:p14="http://schemas.microsoft.com/office/powerpoint/2010/main" xmlns="" val="3445665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</Words>
  <Application>Microsoft Office PowerPoint</Application>
  <PresentationFormat>Custom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Сообраќајен систем и негов развој</vt:lpstr>
      <vt:lpstr>Slide 2</vt:lpstr>
      <vt:lpstr>Slide 3</vt:lpstr>
      <vt:lpstr>Сообраќајна револуција</vt:lpstr>
      <vt:lpstr>Прашања и проверка на знаењета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Hazbi</dc:creator>
  <cp:lastModifiedBy>Hazbi</cp:lastModifiedBy>
  <cp:revision>1</cp:revision>
  <dcterms:created xsi:type="dcterms:W3CDTF">2020-03-27T20:44:14Z</dcterms:created>
  <dcterms:modified xsi:type="dcterms:W3CDTF">2020-03-30T13:59:25Z</dcterms:modified>
</cp:coreProperties>
</file>