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77ACB8-6D0D-4D84-A9E3-DA2806D2AF57}" v="669" dt="2020-03-27T21:34:30.322"/>
    <p1510:client id="{8F1C2E82-DCD9-45E6-AEC0-CC0E286F9BE8}" v="485" dt="2020-03-27T21:51:12.0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1" d="2"/>
          <a:sy n="1" d="2"/>
        </p:scale>
        <p:origin x="-2874" y="-139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van Fuga" userId="5b907240dad9b676" providerId="Windows Live" clId="Web-{8F1C2E82-DCD9-45E6-AEC0-CC0E286F9BE8}"/>
    <pc:docChg chg="addSld delSld modSld addMainMaster delMainMaster">
      <pc:chgData name="Levan Fuga" userId="5b907240dad9b676" providerId="Windows Live" clId="Web-{8F1C2E82-DCD9-45E6-AEC0-CC0E286F9BE8}" dt="2020-03-27T21:51:12.024" v="472" actId="20577"/>
      <pc:docMkLst>
        <pc:docMk/>
      </pc:docMkLst>
      <pc:sldChg chg="modSp mod modClrScheme chgLayout">
        <pc:chgData name="Levan Fuga" userId="5b907240dad9b676" providerId="Windows Live" clId="Web-{8F1C2E82-DCD9-45E6-AEC0-CC0E286F9BE8}" dt="2020-03-27T21:42:11.841" v="134" actId="1076"/>
        <pc:sldMkLst>
          <pc:docMk/>
          <pc:sldMk cId="109857222" sldId="256"/>
        </pc:sldMkLst>
        <pc:spChg chg="mod ord">
          <ac:chgData name="Levan Fuga" userId="5b907240dad9b676" providerId="Windows Live" clId="Web-{8F1C2E82-DCD9-45E6-AEC0-CC0E286F9BE8}" dt="2020-03-27T21:42:11.841" v="134" actId="1076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Levan Fuga" userId="5b907240dad9b676" providerId="Windows Live" clId="Web-{8F1C2E82-DCD9-45E6-AEC0-CC0E286F9BE8}" dt="2020-03-27T21:42:06.344" v="133" actId="1076"/>
          <ac:spMkLst>
            <pc:docMk/>
            <pc:sldMk cId="109857222" sldId="256"/>
            <ac:spMk id="3" creationId="{00000000-0000-0000-0000-000000000000}"/>
          </ac:spMkLst>
        </pc:spChg>
      </pc:sldChg>
      <pc:sldChg chg="modSp del mod modClrScheme chgLayout">
        <pc:chgData name="Levan Fuga" userId="5b907240dad9b676" providerId="Windows Live" clId="Web-{8F1C2E82-DCD9-45E6-AEC0-CC0E286F9BE8}" dt="2020-03-27T21:42:23.154" v="135"/>
        <pc:sldMkLst>
          <pc:docMk/>
          <pc:sldMk cId="653218614" sldId="257"/>
        </pc:sldMkLst>
        <pc:spChg chg="mod ord">
          <ac:chgData name="Levan Fuga" userId="5b907240dad9b676" providerId="Windows Live" clId="Web-{8F1C2E82-DCD9-45E6-AEC0-CC0E286F9BE8}" dt="2020-03-27T21:41:05.590" v="0"/>
          <ac:spMkLst>
            <pc:docMk/>
            <pc:sldMk cId="653218614" sldId="257"/>
            <ac:spMk id="2" creationId="{0BC8CCB9-CE8C-49F3-B7EA-9CBB88481F23}"/>
          </ac:spMkLst>
        </pc:spChg>
        <pc:picChg chg="mod ord">
          <ac:chgData name="Levan Fuga" userId="5b907240dad9b676" providerId="Windows Live" clId="Web-{8F1C2E82-DCD9-45E6-AEC0-CC0E286F9BE8}" dt="2020-03-27T21:41:05.590" v="0"/>
          <ac:picMkLst>
            <pc:docMk/>
            <pc:sldMk cId="653218614" sldId="257"/>
            <ac:picMk id="4" creationId="{247BE0C0-8FA5-4F85-91F6-11D55FA3515B}"/>
          </ac:picMkLst>
        </pc:picChg>
      </pc:sldChg>
      <pc:sldChg chg="addSp delSp modSp new">
        <pc:chgData name="Levan Fuga" userId="5b907240dad9b676" providerId="Windows Live" clId="Web-{8F1C2E82-DCD9-45E6-AEC0-CC0E286F9BE8}" dt="2020-03-27T21:44:45.359" v="164" actId="1076"/>
        <pc:sldMkLst>
          <pc:docMk/>
          <pc:sldMk cId="2746806060" sldId="257"/>
        </pc:sldMkLst>
        <pc:spChg chg="mod">
          <ac:chgData name="Levan Fuga" userId="5b907240dad9b676" providerId="Windows Live" clId="Web-{8F1C2E82-DCD9-45E6-AEC0-CC0E286F9BE8}" dt="2020-03-27T21:44:20.687" v="158" actId="20577"/>
          <ac:spMkLst>
            <pc:docMk/>
            <pc:sldMk cId="2746806060" sldId="257"/>
            <ac:spMk id="2" creationId="{592924F5-0733-458C-8FB6-604783B48F9B}"/>
          </ac:spMkLst>
        </pc:spChg>
        <pc:spChg chg="del">
          <ac:chgData name="Levan Fuga" userId="5b907240dad9b676" providerId="Windows Live" clId="Web-{8F1C2E82-DCD9-45E6-AEC0-CC0E286F9BE8}" dt="2020-03-27T21:43:04.623" v="140"/>
          <ac:spMkLst>
            <pc:docMk/>
            <pc:sldMk cId="2746806060" sldId="257"/>
            <ac:spMk id="3" creationId="{143C108B-3248-48DD-9A96-EB0BF3CAF482}"/>
          </ac:spMkLst>
        </pc:spChg>
        <pc:spChg chg="add del mod">
          <ac:chgData name="Levan Fuga" userId="5b907240dad9b676" providerId="Windows Live" clId="Web-{8F1C2E82-DCD9-45E6-AEC0-CC0E286F9BE8}" dt="2020-03-27T21:43:11.108" v="142"/>
          <ac:spMkLst>
            <pc:docMk/>
            <pc:sldMk cId="2746806060" sldId="257"/>
            <ac:spMk id="7" creationId="{BFB18311-0A17-4042-BC6C-A091C9731BCF}"/>
          </ac:spMkLst>
        </pc:spChg>
        <pc:picChg chg="add del mod ord">
          <ac:chgData name="Levan Fuga" userId="5b907240dad9b676" providerId="Windows Live" clId="Web-{8F1C2E82-DCD9-45E6-AEC0-CC0E286F9BE8}" dt="2020-03-27T21:43:07.420" v="141"/>
          <ac:picMkLst>
            <pc:docMk/>
            <pc:sldMk cId="2746806060" sldId="257"/>
            <ac:picMk id="4" creationId="{3F4C052D-D324-4AA5-9F2E-5BDE84168611}"/>
          </ac:picMkLst>
        </pc:picChg>
        <pc:picChg chg="add mod ord modCrop">
          <ac:chgData name="Levan Fuga" userId="5b907240dad9b676" providerId="Windows Live" clId="Web-{8F1C2E82-DCD9-45E6-AEC0-CC0E286F9BE8}" dt="2020-03-27T21:44:45.359" v="164" actId="1076"/>
          <ac:picMkLst>
            <pc:docMk/>
            <pc:sldMk cId="2746806060" sldId="257"/>
            <ac:picMk id="8" creationId="{6B23B7EA-5CE8-4801-964B-CD5EE1676DDF}"/>
          </ac:picMkLst>
        </pc:picChg>
      </pc:sldChg>
      <pc:sldChg chg="addSp delSp modSp new">
        <pc:chgData name="Levan Fuga" userId="5b907240dad9b676" providerId="Windows Live" clId="Web-{8F1C2E82-DCD9-45E6-AEC0-CC0E286F9BE8}" dt="2020-03-27T21:46:12.361" v="172" actId="1076"/>
        <pc:sldMkLst>
          <pc:docMk/>
          <pc:sldMk cId="2130329305" sldId="258"/>
        </pc:sldMkLst>
        <pc:spChg chg="mod">
          <ac:chgData name="Levan Fuga" userId="5b907240dad9b676" providerId="Windows Live" clId="Web-{8F1C2E82-DCD9-45E6-AEC0-CC0E286F9BE8}" dt="2020-03-27T21:46:03.986" v="169" actId="14100"/>
          <ac:spMkLst>
            <pc:docMk/>
            <pc:sldMk cId="2130329305" sldId="258"/>
            <ac:spMk id="2" creationId="{96EC4559-4E08-4C2D-916B-B027893CDC4D}"/>
          </ac:spMkLst>
        </pc:spChg>
        <pc:spChg chg="del">
          <ac:chgData name="Levan Fuga" userId="5b907240dad9b676" providerId="Windows Live" clId="Web-{8F1C2E82-DCD9-45E6-AEC0-CC0E286F9BE8}" dt="2020-03-27T21:45:43.438" v="166"/>
          <ac:spMkLst>
            <pc:docMk/>
            <pc:sldMk cId="2130329305" sldId="258"/>
            <ac:spMk id="3" creationId="{8DA40B4A-AC68-4209-858B-14B3B20D1CD2}"/>
          </ac:spMkLst>
        </pc:spChg>
        <pc:picChg chg="add mod ord modCrop">
          <ac:chgData name="Levan Fuga" userId="5b907240dad9b676" providerId="Windows Live" clId="Web-{8F1C2E82-DCD9-45E6-AEC0-CC0E286F9BE8}" dt="2020-03-27T21:46:12.361" v="172" actId="1076"/>
          <ac:picMkLst>
            <pc:docMk/>
            <pc:sldMk cId="2130329305" sldId="258"/>
            <ac:picMk id="4" creationId="{DF8E78C8-3CA1-4740-8BCF-BE1464231DA5}"/>
          </ac:picMkLst>
        </pc:picChg>
      </pc:sldChg>
      <pc:sldChg chg="modSp del mod modClrScheme chgLayout">
        <pc:chgData name="Levan Fuga" userId="5b907240dad9b676" providerId="Windows Live" clId="Web-{8F1C2E82-DCD9-45E6-AEC0-CC0E286F9BE8}" dt="2020-03-27T21:42:26.716" v="136"/>
        <pc:sldMkLst>
          <pc:docMk/>
          <pc:sldMk cId="2890936856" sldId="258"/>
        </pc:sldMkLst>
        <pc:spChg chg="mod ord">
          <ac:chgData name="Levan Fuga" userId="5b907240dad9b676" providerId="Windows Live" clId="Web-{8F1C2E82-DCD9-45E6-AEC0-CC0E286F9BE8}" dt="2020-03-27T21:41:05.590" v="0"/>
          <ac:spMkLst>
            <pc:docMk/>
            <pc:sldMk cId="2890936856" sldId="258"/>
            <ac:spMk id="2" creationId="{8D8852A1-17D5-4550-9D4D-C267F9A26F93}"/>
          </ac:spMkLst>
        </pc:spChg>
        <pc:picChg chg="mod ord">
          <ac:chgData name="Levan Fuga" userId="5b907240dad9b676" providerId="Windows Live" clId="Web-{8F1C2E82-DCD9-45E6-AEC0-CC0E286F9BE8}" dt="2020-03-27T21:41:05.590" v="0"/>
          <ac:picMkLst>
            <pc:docMk/>
            <pc:sldMk cId="2890936856" sldId="258"/>
            <ac:picMk id="4" creationId="{49110218-9D16-43F5-9AC3-9C66630FE54B}"/>
          </ac:picMkLst>
        </pc:picChg>
      </pc:sldChg>
      <pc:sldChg chg="modSp del mod modClrScheme chgLayout">
        <pc:chgData name="Levan Fuga" userId="5b907240dad9b676" providerId="Windows Live" clId="Web-{8F1C2E82-DCD9-45E6-AEC0-CC0E286F9BE8}" dt="2020-03-27T21:42:29.795" v="137"/>
        <pc:sldMkLst>
          <pc:docMk/>
          <pc:sldMk cId="1471375635" sldId="259"/>
        </pc:sldMkLst>
        <pc:spChg chg="mod ord">
          <ac:chgData name="Levan Fuga" userId="5b907240dad9b676" providerId="Windows Live" clId="Web-{8F1C2E82-DCD9-45E6-AEC0-CC0E286F9BE8}" dt="2020-03-27T21:41:05.590" v="0"/>
          <ac:spMkLst>
            <pc:docMk/>
            <pc:sldMk cId="1471375635" sldId="259"/>
            <ac:spMk id="2" creationId="{A86AB494-6B4A-4B58-A7F9-20C5D8405E13}"/>
          </ac:spMkLst>
        </pc:spChg>
        <pc:picChg chg="mod ord">
          <ac:chgData name="Levan Fuga" userId="5b907240dad9b676" providerId="Windows Live" clId="Web-{8F1C2E82-DCD9-45E6-AEC0-CC0E286F9BE8}" dt="2020-03-27T21:41:05.590" v="0"/>
          <ac:picMkLst>
            <pc:docMk/>
            <pc:sldMk cId="1471375635" sldId="259"/>
            <ac:picMk id="4" creationId="{5DDF26A8-4754-4FD6-8034-E1941946107C}"/>
          </ac:picMkLst>
        </pc:picChg>
      </pc:sldChg>
      <pc:sldChg chg="addSp delSp modSp new">
        <pc:chgData name="Levan Fuga" userId="5b907240dad9b676" providerId="Windows Live" clId="Web-{8F1C2E82-DCD9-45E6-AEC0-CC0E286F9BE8}" dt="2020-03-27T21:47:56.941" v="183" actId="1076"/>
        <pc:sldMkLst>
          <pc:docMk/>
          <pc:sldMk cId="2043338319" sldId="259"/>
        </pc:sldMkLst>
        <pc:spChg chg="del">
          <ac:chgData name="Levan Fuga" userId="5b907240dad9b676" providerId="Windows Live" clId="Web-{8F1C2E82-DCD9-45E6-AEC0-CC0E286F9BE8}" dt="2020-03-27T21:46:47.580" v="174"/>
          <ac:spMkLst>
            <pc:docMk/>
            <pc:sldMk cId="2043338319" sldId="259"/>
            <ac:spMk id="3" creationId="{AA4E97DC-9BA1-423C-8A4B-E4EBA9FE1FF3}"/>
          </ac:spMkLst>
        </pc:spChg>
        <pc:picChg chg="add mod ord modCrop">
          <ac:chgData name="Levan Fuga" userId="5b907240dad9b676" providerId="Windows Live" clId="Web-{8F1C2E82-DCD9-45E6-AEC0-CC0E286F9BE8}" dt="2020-03-27T21:47:11.221" v="178" actId="14100"/>
          <ac:picMkLst>
            <pc:docMk/>
            <pc:sldMk cId="2043338319" sldId="259"/>
            <ac:picMk id="4" creationId="{12064AEB-975C-4808-9414-E9933985B4C3}"/>
          </ac:picMkLst>
        </pc:picChg>
        <pc:picChg chg="add mod modCrop">
          <ac:chgData name="Levan Fuga" userId="5b907240dad9b676" providerId="Windows Live" clId="Web-{8F1C2E82-DCD9-45E6-AEC0-CC0E286F9BE8}" dt="2020-03-27T21:47:56.941" v="183" actId="1076"/>
          <ac:picMkLst>
            <pc:docMk/>
            <pc:sldMk cId="2043338319" sldId="259"/>
            <ac:picMk id="6" creationId="{F1E0B5A3-53BF-4B40-B107-CA7219D38969}"/>
          </ac:picMkLst>
        </pc:picChg>
      </pc:sldChg>
      <pc:sldChg chg="addSp modSp new">
        <pc:chgData name="Levan Fuga" userId="5b907240dad9b676" providerId="Windows Live" clId="Web-{8F1C2E82-DCD9-45E6-AEC0-CC0E286F9BE8}" dt="2020-03-27T21:48:54.319" v="191" actId="1076"/>
        <pc:sldMkLst>
          <pc:docMk/>
          <pc:sldMk cId="1054731266" sldId="260"/>
        </pc:sldMkLst>
        <pc:picChg chg="add mod modCrop">
          <ac:chgData name="Levan Fuga" userId="5b907240dad9b676" providerId="Windows Live" clId="Web-{8F1C2E82-DCD9-45E6-AEC0-CC0E286F9BE8}" dt="2020-03-27T21:48:54.319" v="191" actId="1076"/>
          <ac:picMkLst>
            <pc:docMk/>
            <pc:sldMk cId="1054731266" sldId="260"/>
            <ac:picMk id="2" creationId="{36E33BF9-7F78-4327-A035-E6C83BD86988}"/>
          </ac:picMkLst>
        </pc:picChg>
      </pc:sldChg>
      <pc:sldChg chg="modSp del mod modClrScheme chgLayout">
        <pc:chgData name="Levan Fuga" userId="5b907240dad9b676" providerId="Windows Live" clId="Web-{8F1C2E82-DCD9-45E6-AEC0-CC0E286F9BE8}" dt="2020-03-27T21:42:32.279" v="138"/>
        <pc:sldMkLst>
          <pc:docMk/>
          <pc:sldMk cId="3445665000" sldId="260"/>
        </pc:sldMkLst>
        <pc:spChg chg="mod ord">
          <ac:chgData name="Levan Fuga" userId="5b907240dad9b676" providerId="Windows Live" clId="Web-{8F1C2E82-DCD9-45E6-AEC0-CC0E286F9BE8}" dt="2020-03-27T21:41:05.590" v="0"/>
          <ac:spMkLst>
            <pc:docMk/>
            <pc:sldMk cId="3445665000" sldId="260"/>
            <ac:spMk id="2" creationId="{37DF145B-DB7B-4893-9A8B-CBF61BE2DCFE}"/>
          </ac:spMkLst>
        </pc:spChg>
        <pc:picChg chg="mod ord">
          <ac:chgData name="Levan Fuga" userId="5b907240dad9b676" providerId="Windows Live" clId="Web-{8F1C2E82-DCD9-45E6-AEC0-CC0E286F9BE8}" dt="2020-03-27T21:41:05.590" v="0"/>
          <ac:picMkLst>
            <pc:docMk/>
            <pc:sldMk cId="3445665000" sldId="260"/>
            <ac:picMk id="4" creationId="{35062284-6000-47DA-B1B2-003CCA476DEE}"/>
          </ac:picMkLst>
        </pc:picChg>
      </pc:sldChg>
      <pc:sldChg chg="modSp new">
        <pc:chgData name="Levan Fuga" userId="5b907240dad9b676" providerId="Windows Live" clId="Web-{8F1C2E82-DCD9-45E6-AEC0-CC0E286F9BE8}" dt="2020-03-27T21:51:09.869" v="470" actId="20577"/>
        <pc:sldMkLst>
          <pc:docMk/>
          <pc:sldMk cId="3779365097" sldId="261"/>
        </pc:sldMkLst>
        <pc:spChg chg="mod">
          <ac:chgData name="Levan Fuga" userId="5b907240dad9b676" providerId="Windows Live" clId="Web-{8F1C2E82-DCD9-45E6-AEC0-CC0E286F9BE8}" dt="2020-03-27T21:49:51.336" v="248" actId="20577"/>
          <ac:spMkLst>
            <pc:docMk/>
            <pc:sldMk cId="3779365097" sldId="261"/>
            <ac:spMk id="2" creationId="{9B0550B6-E3BB-4455-BC10-8FBEEB5A8A6C}"/>
          </ac:spMkLst>
        </pc:spChg>
        <pc:spChg chg="mod">
          <ac:chgData name="Levan Fuga" userId="5b907240dad9b676" providerId="Windows Live" clId="Web-{8F1C2E82-DCD9-45E6-AEC0-CC0E286F9BE8}" dt="2020-03-27T21:51:09.869" v="470" actId="20577"/>
          <ac:spMkLst>
            <pc:docMk/>
            <pc:sldMk cId="3779365097" sldId="261"/>
            <ac:spMk id="3" creationId="{D8133D35-91EC-40A9-B2FB-4DAE27F4A108}"/>
          </ac:spMkLst>
        </pc:spChg>
      </pc:sldChg>
      <pc:sldMasterChg chg="del delSldLayout">
        <pc:chgData name="Levan Fuga" userId="5b907240dad9b676" providerId="Windows Live" clId="Web-{8F1C2E82-DCD9-45E6-AEC0-CC0E286F9BE8}" dt="2020-03-27T21:41:05.590" v="0"/>
        <pc:sldMasterMkLst>
          <pc:docMk/>
          <pc:sldMasterMk cId="2674266001" sldId="2147483708"/>
        </pc:sldMasterMkLst>
        <pc:sldLayoutChg chg="del">
          <pc:chgData name="Levan Fuga" userId="5b907240dad9b676" providerId="Windows Live" clId="Web-{8F1C2E82-DCD9-45E6-AEC0-CC0E286F9BE8}" dt="2020-03-27T21:41:05.590" v="0"/>
          <pc:sldLayoutMkLst>
            <pc:docMk/>
            <pc:sldMasterMk cId="2674266001" sldId="2147483708"/>
            <pc:sldLayoutMk cId="2350260797" sldId="2147483709"/>
          </pc:sldLayoutMkLst>
        </pc:sldLayoutChg>
        <pc:sldLayoutChg chg="del">
          <pc:chgData name="Levan Fuga" userId="5b907240dad9b676" providerId="Windows Live" clId="Web-{8F1C2E82-DCD9-45E6-AEC0-CC0E286F9BE8}" dt="2020-03-27T21:41:05.590" v="0"/>
          <pc:sldLayoutMkLst>
            <pc:docMk/>
            <pc:sldMasterMk cId="2674266001" sldId="2147483708"/>
            <pc:sldLayoutMk cId="3834991532" sldId="2147483710"/>
          </pc:sldLayoutMkLst>
        </pc:sldLayoutChg>
        <pc:sldLayoutChg chg="del">
          <pc:chgData name="Levan Fuga" userId="5b907240dad9b676" providerId="Windows Live" clId="Web-{8F1C2E82-DCD9-45E6-AEC0-CC0E286F9BE8}" dt="2020-03-27T21:41:05.590" v="0"/>
          <pc:sldLayoutMkLst>
            <pc:docMk/>
            <pc:sldMasterMk cId="2674266001" sldId="2147483708"/>
            <pc:sldLayoutMk cId="412125062" sldId="2147483711"/>
          </pc:sldLayoutMkLst>
        </pc:sldLayoutChg>
        <pc:sldLayoutChg chg="del">
          <pc:chgData name="Levan Fuga" userId="5b907240dad9b676" providerId="Windows Live" clId="Web-{8F1C2E82-DCD9-45E6-AEC0-CC0E286F9BE8}" dt="2020-03-27T21:41:05.590" v="0"/>
          <pc:sldLayoutMkLst>
            <pc:docMk/>
            <pc:sldMasterMk cId="2674266001" sldId="2147483708"/>
            <pc:sldLayoutMk cId="2115438079" sldId="2147483712"/>
          </pc:sldLayoutMkLst>
        </pc:sldLayoutChg>
        <pc:sldLayoutChg chg="del">
          <pc:chgData name="Levan Fuga" userId="5b907240dad9b676" providerId="Windows Live" clId="Web-{8F1C2E82-DCD9-45E6-AEC0-CC0E286F9BE8}" dt="2020-03-27T21:41:05.590" v="0"/>
          <pc:sldLayoutMkLst>
            <pc:docMk/>
            <pc:sldMasterMk cId="2674266001" sldId="2147483708"/>
            <pc:sldLayoutMk cId="4144939894" sldId="2147483713"/>
          </pc:sldLayoutMkLst>
        </pc:sldLayoutChg>
        <pc:sldLayoutChg chg="del">
          <pc:chgData name="Levan Fuga" userId="5b907240dad9b676" providerId="Windows Live" clId="Web-{8F1C2E82-DCD9-45E6-AEC0-CC0E286F9BE8}" dt="2020-03-27T21:41:05.590" v="0"/>
          <pc:sldLayoutMkLst>
            <pc:docMk/>
            <pc:sldMasterMk cId="2674266001" sldId="2147483708"/>
            <pc:sldLayoutMk cId="2330063538" sldId="2147483714"/>
          </pc:sldLayoutMkLst>
        </pc:sldLayoutChg>
        <pc:sldLayoutChg chg="del">
          <pc:chgData name="Levan Fuga" userId="5b907240dad9b676" providerId="Windows Live" clId="Web-{8F1C2E82-DCD9-45E6-AEC0-CC0E286F9BE8}" dt="2020-03-27T21:41:05.590" v="0"/>
          <pc:sldLayoutMkLst>
            <pc:docMk/>
            <pc:sldMasterMk cId="2674266001" sldId="2147483708"/>
            <pc:sldLayoutMk cId="1986243957" sldId="2147483715"/>
          </pc:sldLayoutMkLst>
        </pc:sldLayoutChg>
        <pc:sldLayoutChg chg="del">
          <pc:chgData name="Levan Fuga" userId="5b907240dad9b676" providerId="Windows Live" clId="Web-{8F1C2E82-DCD9-45E6-AEC0-CC0E286F9BE8}" dt="2020-03-27T21:41:05.590" v="0"/>
          <pc:sldLayoutMkLst>
            <pc:docMk/>
            <pc:sldMasterMk cId="2674266001" sldId="2147483708"/>
            <pc:sldLayoutMk cId="913608575" sldId="2147483716"/>
          </pc:sldLayoutMkLst>
        </pc:sldLayoutChg>
        <pc:sldLayoutChg chg="del">
          <pc:chgData name="Levan Fuga" userId="5b907240dad9b676" providerId="Windows Live" clId="Web-{8F1C2E82-DCD9-45E6-AEC0-CC0E286F9BE8}" dt="2020-03-27T21:41:05.590" v="0"/>
          <pc:sldLayoutMkLst>
            <pc:docMk/>
            <pc:sldMasterMk cId="2674266001" sldId="2147483708"/>
            <pc:sldLayoutMk cId="1247316380" sldId="2147483717"/>
          </pc:sldLayoutMkLst>
        </pc:sldLayoutChg>
        <pc:sldLayoutChg chg="del">
          <pc:chgData name="Levan Fuga" userId="5b907240dad9b676" providerId="Windows Live" clId="Web-{8F1C2E82-DCD9-45E6-AEC0-CC0E286F9BE8}" dt="2020-03-27T21:41:05.590" v="0"/>
          <pc:sldLayoutMkLst>
            <pc:docMk/>
            <pc:sldMasterMk cId="2674266001" sldId="2147483708"/>
            <pc:sldLayoutMk cId="2206305061" sldId="2147483718"/>
          </pc:sldLayoutMkLst>
        </pc:sldLayoutChg>
        <pc:sldLayoutChg chg="del">
          <pc:chgData name="Levan Fuga" userId="5b907240dad9b676" providerId="Windows Live" clId="Web-{8F1C2E82-DCD9-45E6-AEC0-CC0E286F9BE8}" dt="2020-03-27T21:41:05.590" v="0"/>
          <pc:sldLayoutMkLst>
            <pc:docMk/>
            <pc:sldMasterMk cId="2674266001" sldId="2147483708"/>
            <pc:sldLayoutMk cId="3293587487" sldId="2147483719"/>
          </pc:sldLayoutMkLst>
        </pc:sldLayoutChg>
        <pc:sldLayoutChg chg="del">
          <pc:chgData name="Levan Fuga" userId="5b907240dad9b676" providerId="Windows Live" clId="Web-{8F1C2E82-DCD9-45E6-AEC0-CC0E286F9BE8}" dt="2020-03-27T21:41:05.590" v="0"/>
          <pc:sldLayoutMkLst>
            <pc:docMk/>
            <pc:sldMasterMk cId="2674266001" sldId="2147483708"/>
            <pc:sldLayoutMk cId="3972150851" sldId="2147483720"/>
          </pc:sldLayoutMkLst>
        </pc:sldLayoutChg>
        <pc:sldLayoutChg chg="del">
          <pc:chgData name="Levan Fuga" userId="5b907240dad9b676" providerId="Windows Live" clId="Web-{8F1C2E82-DCD9-45E6-AEC0-CC0E286F9BE8}" dt="2020-03-27T21:41:05.590" v="0"/>
          <pc:sldLayoutMkLst>
            <pc:docMk/>
            <pc:sldMasterMk cId="2674266001" sldId="2147483708"/>
            <pc:sldLayoutMk cId="1153301593" sldId="2147483721"/>
          </pc:sldLayoutMkLst>
        </pc:sldLayoutChg>
        <pc:sldLayoutChg chg="del">
          <pc:chgData name="Levan Fuga" userId="5b907240dad9b676" providerId="Windows Live" clId="Web-{8F1C2E82-DCD9-45E6-AEC0-CC0E286F9BE8}" dt="2020-03-27T21:41:05.590" v="0"/>
          <pc:sldLayoutMkLst>
            <pc:docMk/>
            <pc:sldMasterMk cId="2674266001" sldId="2147483708"/>
            <pc:sldLayoutMk cId="82568194" sldId="2147483722"/>
          </pc:sldLayoutMkLst>
        </pc:sldLayoutChg>
        <pc:sldLayoutChg chg="del">
          <pc:chgData name="Levan Fuga" userId="5b907240dad9b676" providerId="Windows Live" clId="Web-{8F1C2E82-DCD9-45E6-AEC0-CC0E286F9BE8}" dt="2020-03-27T21:41:05.590" v="0"/>
          <pc:sldLayoutMkLst>
            <pc:docMk/>
            <pc:sldMasterMk cId="2674266001" sldId="2147483708"/>
            <pc:sldLayoutMk cId="952792035" sldId="2147483723"/>
          </pc:sldLayoutMkLst>
        </pc:sldLayoutChg>
        <pc:sldLayoutChg chg="del">
          <pc:chgData name="Levan Fuga" userId="5b907240dad9b676" providerId="Windows Live" clId="Web-{8F1C2E82-DCD9-45E6-AEC0-CC0E286F9BE8}" dt="2020-03-27T21:41:05.590" v="0"/>
          <pc:sldLayoutMkLst>
            <pc:docMk/>
            <pc:sldMasterMk cId="2674266001" sldId="2147483708"/>
            <pc:sldLayoutMk cId="1085518478" sldId="2147483724"/>
          </pc:sldLayoutMkLst>
        </pc:sldLayoutChg>
        <pc:sldLayoutChg chg="del">
          <pc:chgData name="Levan Fuga" userId="5b907240dad9b676" providerId="Windows Live" clId="Web-{8F1C2E82-DCD9-45E6-AEC0-CC0E286F9BE8}" dt="2020-03-27T21:41:05.590" v="0"/>
          <pc:sldLayoutMkLst>
            <pc:docMk/>
            <pc:sldMasterMk cId="2674266001" sldId="2147483708"/>
            <pc:sldLayoutMk cId="2165268672" sldId="2147483725"/>
          </pc:sldLayoutMkLst>
        </pc:sldLayoutChg>
      </pc:sldMasterChg>
      <pc:sldMasterChg chg="add addSldLayout modSldLayout">
        <pc:chgData name="Levan Fuga" userId="5b907240dad9b676" providerId="Windows Live" clId="Web-{8F1C2E82-DCD9-45E6-AEC0-CC0E286F9BE8}" dt="2020-03-27T21:41:05.590" v="0"/>
        <pc:sldMasterMkLst>
          <pc:docMk/>
          <pc:sldMasterMk cId="1252003706" sldId="2147483726"/>
        </pc:sldMasterMkLst>
        <pc:sldLayoutChg chg="add mod replId">
          <pc:chgData name="Levan Fuga" userId="5b907240dad9b676" providerId="Windows Live" clId="Web-{8F1C2E82-DCD9-45E6-AEC0-CC0E286F9BE8}" dt="2020-03-27T21:41:05.590" v="0"/>
          <pc:sldLayoutMkLst>
            <pc:docMk/>
            <pc:sldMasterMk cId="1252003706" sldId="2147483726"/>
            <pc:sldLayoutMk cId="1282939349" sldId="2147483727"/>
          </pc:sldLayoutMkLst>
        </pc:sldLayoutChg>
        <pc:sldLayoutChg chg="add mod replId">
          <pc:chgData name="Levan Fuga" userId="5b907240dad9b676" providerId="Windows Live" clId="Web-{8F1C2E82-DCD9-45E6-AEC0-CC0E286F9BE8}" dt="2020-03-27T21:41:05.590" v="0"/>
          <pc:sldLayoutMkLst>
            <pc:docMk/>
            <pc:sldMasterMk cId="1252003706" sldId="2147483726"/>
            <pc:sldLayoutMk cId="3313628840" sldId="2147483728"/>
          </pc:sldLayoutMkLst>
        </pc:sldLayoutChg>
        <pc:sldLayoutChg chg="add mod replId">
          <pc:chgData name="Levan Fuga" userId="5b907240dad9b676" providerId="Windows Live" clId="Web-{8F1C2E82-DCD9-45E6-AEC0-CC0E286F9BE8}" dt="2020-03-27T21:41:05.590" v="0"/>
          <pc:sldLayoutMkLst>
            <pc:docMk/>
            <pc:sldMasterMk cId="1252003706" sldId="2147483726"/>
            <pc:sldLayoutMk cId="3894307586" sldId="2147483729"/>
          </pc:sldLayoutMkLst>
        </pc:sldLayoutChg>
        <pc:sldLayoutChg chg="add mod replId">
          <pc:chgData name="Levan Fuga" userId="5b907240dad9b676" providerId="Windows Live" clId="Web-{8F1C2E82-DCD9-45E6-AEC0-CC0E286F9BE8}" dt="2020-03-27T21:41:05.590" v="0"/>
          <pc:sldLayoutMkLst>
            <pc:docMk/>
            <pc:sldMasterMk cId="1252003706" sldId="2147483726"/>
            <pc:sldLayoutMk cId="1770099985" sldId="2147483730"/>
          </pc:sldLayoutMkLst>
        </pc:sldLayoutChg>
        <pc:sldLayoutChg chg="add mod replId">
          <pc:chgData name="Levan Fuga" userId="5b907240dad9b676" providerId="Windows Live" clId="Web-{8F1C2E82-DCD9-45E6-AEC0-CC0E286F9BE8}" dt="2020-03-27T21:41:05.590" v="0"/>
          <pc:sldLayoutMkLst>
            <pc:docMk/>
            <pc:sldMasterMk cId="1252003706" sldId="2147483726"/>
            <pc:sldLayoutMk cId="3062430204" sldId="2147483731"/>
          </pc:sldLayoutMkLst>
        </pc:sldLayoutChg>
        <pc:sldLayoutChg chg="add mod replId">
          <pc:chgData name="Levan Fuga" userId="5b907240dad9b676" providerId="Windows Live" clId="Web-{8F1C2E82-DCD9-45E6-AEC0-CC0E286F9BE8}" dt="2020-03-27T21:41:05.590" v="0"/>
          <pc:sldLayoutMkLst>
            <pc:docMk/>
            <pc:sldMasterMk cId="1252003706" sldId="2147483726"/>
            <pc:sldLayoutMk cId="697452481" sldId="2147483732"/>
          </pc:sldLayoutMkLst>
        </pc:sldLayoutChg>
        <pc:sldLayoutChg chg="add mod replId">
          <pc:chgData name="Levan Fuga" userId="5b907240dad9b676" providerId="Windows Live" clId="Web-{8F1C2E82-DCD9-45E6-AEC0-CC0E286F9BE8}" dt="2020-03-27T21:41:05.590" v="0"/>
          <pc:sldLayoutMkLst>
            <pc:docMk/>
            <pc:sldMasterMk cId="1252003706" sldId="2147483726"/>
            <pc:sldLayoutMk cId="3244961359" sldId="2147483733"/>
          </pc:sldLayoutMkLst>
        </pc:sldLayoutChg>
        <pc:sldLayoutChg chg="add mod replId">
          <pc:chgData name="Levan Fuga" userId="5b907240dad9b676" providerId="Windows Live" clId="Web-{8F1C2E82-DCD9-45E6-AEC0-CC0E286F9BE8}" dt="2020-03-27T21:41:05.590" v="0"/>
          <pc:sldLayoutMkLst>
            <pc:docMk/>
            <pc:sldMasterMk cId="1252003706" sldId="2147483726"/>
            <pc:sldLayoutMk cId="2071630825" sldId="2147483734"/>
          </pc:sldLayoutMkLst>
        </pc:sldLayoutChg>
        <pc:sldLayoutChg chg="add mod replId">
          <pc:chgData name="Levan Fuga" userId="5b907240dad9b676" providerId="Windows Live" clId="Web-{8F1C2E82-DCD9-45E6-AEC0-CC0E286F9BE8}" dt="2020-03-27T21:41:05.590" v="0"/>
          <pc:sldLayoutMkLst>
            <pc:docMk/>
            <pc:sldMasterMk cId="1252003706" sldId="2147483726"/>
            <pc:sldLayoutMk cId="2253936298" sldId="2147483735"/>
          </pc:sldLayoutMkLst>
        </pc:sldLayoutChg>
        <pc:sldLayoutChg chg="add mod replId">
          <pc:chgData name="Levan Fuga" userId="5b907240dad9b676" providerId="Windows Live" clId="Web-{8F1C2E82-DCD9-45E6-AEC0-CC0E286F9BE8}" dt="2020-03-27T21:41:05.590" v="0"/>
          <pc:sldLayoutMkLst>
            <pc:docMk/>
            <pc:sldMasterMk cId="1252003706" sldId="2147483726"/>
            <pc:sldLayoutMk cId="2644089260" sldId="2147483736"/>
          </pc:sldLayoutMkLst>
        </pc:sldLayoutChg>
        <pc:sldLayoutChg chg="add mod replId">
          <pc:chgData name="Levan Fuga" userId="5b907240dad9b676" providerId="Windows Live" clId="Web-{8F1C2E82-DCD9-45E6-AEC0-CC0E286F9BE8}" dt="2020-03-27T21:41:05.590" v="0"/>
          <pc:sldLayoutMkLst>
            <pc:docMk/>
            <pc:sldMasterMk cId="1252003706" sldId="2147483726"/>
            <pc:sldLayoutMk cId="1587324660" sldId="2147483737"/>
          </pc:sldLayoutMkLst>
        </pc:sldLayoutChg>
        <pc:sldLayoutChg chg="add mod replId">
          <pc:chgData name="Levan Fuga" userId="5b907240dad9b676" providerId="Windows Live" clId="Web-{8F1C2E82-DCD9-45E6-AEC0-CC0E286F9BE8}" dt="2020-03-27T21:41:05.590" v="0"/>
          <pc:sldLayoutMkLst>
            <pc:docMk/>
            <pc:sldMasterMk cId="1252003706" sldId="2147483726"/>
            <pc:sldLayoutMk cId="3925357945" sldId="2147483738"/>
          </pc:sldLayoutMkLst>
        </pc:sldLayoutChg>
        <pc:sldLayoutChg chg="add mod replId">
          <pc:chgData name="Levan Fuga" userId="5b907240dad9b676" providerId="Windows Live" clId="Web-{8F1C2E82-DCD9-45E6-AEC0-CC0E286F9BE8}" dt="2020-03-27T21:41:05.590" v="0"/>
          <pc:sldLayoutMkLst>
            <pc:docMk/>
            <pc:sldMasterMk cId="1252003706" sldId="2147483726"/>
            <pc:sldLayoutMk cId="2664219333" sldId="2147483739"/>
          </pc:sldLayoutMkLst>
        </pc:sldLayoutChg>
        <pc:sldLayoutChg chg="add mod replId">
          <pc:chgData name="Levan Fuga" userId="5b907240dad9b676" providerId="Windows Live" clId="Web-{8F1C2E82-DCD9-45E6-AEC0-CC0E286F9BE8}" dt="2020-03-27T21:41:05.590" v="0"/>
          <pc:sldLayoutMkLst>
            <pc:docMk/>
            <pc:sldMasterMk cId="1252003706" sldId="2147483726"/>
            <pc:sldLayoutMk cId="1637769327" sldId="2147483740"/>
          </pc:sldLayoutMkLst>
        </pc:sldLayoutChg>
        <pc:sldLayoutChg chg="add mod replId">
          <pc:chgData name="Levan Fuga" userId="5b907240dad9b676" providerId="Windows Live" clId="Web-{8F1C2E82-DCD9-45E6-AEC0-CC0E286F9BE8}" dt="2020-03-27T21:41:05.590" v="0"/>
          <pc:sldLayoutMkLst>
            <pc:docMk/>
            <pc:sldMasterMk cId="1252003706" sldId="2147483726"/>
            <pc:sldLayoutMk cId="2796207665" sldId="2147483741"/>
          </pc:sldLayoutMkLst>
        </pc:sldLayoutChg>
        <pc:sldLayoutChg chg="add mod replId">
          <pc:chgData name="Levan Fuga" userId="5b907240dad9b676" providerId="Windows Live" clId="Web-{8F1C2E82-DCD9-45E6-AEC0-CC0E286F9BE8}" dt="2020-03-27T21:41:05.590" v="0"/>
          <pc:sldLayoutMkLst>
            <pc:docMk/>
            <pc:sldMasterMk cId="1252003706" sldId="2147483726"/>
            <pc:sldLayoutMk cId="1293920481" sldId="2147483742"/>
          </pc:sldLayoutMkLst>
        </pc:sldLayoutChg>
      </pc:sldMasterChg>
    </pc:docChg>
  </pc:docChgLst>
  <pc:docChgLst>
    <pc:chgData name="Levan Fuga" userId="5b907240dad9b676" providerId="Windows Live" clId="Web-{5A77ACB8-6D0D-4D84-A9E3-DA2806D2AF57}"/>
    <pc:docChg chg="addSld delSld modSld addMainMaster delMainMaster">
      <pc:chgData name="Levan Fuga" userId="5b907240dad9b676" providerId="Windows Live" clId="Web-{5A77ACB8-6D0D-4D84-A9E3-DA2806D2AF57}" dt="2020-03-27T21:34:30.322" v="654" actId="1076"/>
      <pc:docMkLst>
        <pc:docMk/>
      </pc:docMkLst>
      <pc:sldChg chg="modSp mod modClrScheme chgLayout">
        <pc:chgData name="Levan Fuga" userId="5b907240dad9b676" providerId="Windows Live" clId="Web-{5A77ACB8-6D0D-4D84-A9E3-DA2806D2AF57}" dt="2020-03-27T21:27:44.382" v="482" actId="1076"/>
        <pc:sldMkLst>
          <pc:docMk/>
          <pc:sldMk cId="109857222" sldId="256"/>
        </pc:sldMkLst>
        <pc:spChg chg="mod ord">
          <ac:chgData name="Levan Fuga" userId="5b907240dad9b676" providerId="Windows Live" clId="Web-{5A77ACB8-6D0D-4D84-A9E3-DA2806D2AF57}" dt="2020-03-27T21:27:39.538" v="481" actId="1076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Levan Fuga" userId="5b907240dad9b676" providerId="Windows Live" clId="Web-{5A77ACB8-6D0D-4D84-A9E3-DA2806D2AF57}" dt="2020-03-27T21:27:44.382" v="482" actId="1076"/>
          <ac:spMkLst>
            <pc:docMk/>
            <pc:sldMk cId="109857222" sldId="256"/>
            <ac:spMk id="3" creationId="{00000000-0000-0000-0000-000000000000}"/>
          </ac:spMkLst>
        </pc:spChg>
      </pc:sldChg>
      <pc:sldChg chg="addSp delSp modSp new mod setBg modClrScheme chgLayout">
        <pc:chgData name="Levan Fuga" userId="5b907240dad9b676" providerId="Windows Live" clId="Web-{5A77ACB8-6D0D-4D84-A9E3-DA2806D2AF57}" dt="2020-03-27T21:28:17.085" v="489" actId="1076"/>
        <pc:sldMkLst>
          <pc:docMk/>
          <pc:sldMk cId="653218614" sldId="257"/>
        </pc:sldMkLst>
        <pc:spChg chg="mod ord">
          <ac:chgData name="Levan Fuga" userId="5b907240dad9b676" providerId="Windows Live" clId="Web-{5A77ACB8-6D0D-4D84-A9E3-DA2806D2AF57}" dt="2020-03-27T21:28:07.960" v="485" actId="14100"/>
          <ac:spMkLst>
            <pc:docMk/>
            <pc:sldMk cId="653218614" sldId="257"/>
            <ac:spMk id="2" creationId="{0BC8CCB9-CE8C-49F3-B7EA-9CBB88481F23}"/>
          </ac:spMkLst>
        </pc:spChg>
        <pc:spChg chg="del">
          <ac:chgData name="Levan Fuga" userId="5b907240dad9b676" providerId="Windows Live" clId="Web-{5A77ACB8-6D0D-4D84-A9E3-DA2806D2AF57}" dt="2020-03-27T21:26:52.304" v="476"/>
          <ac:spMkLst>
            <pc:docMk/>
            <pc:sldMk cId="653218614" sldId="257"/>
            <ac:spMk id="3" creationId="{882618E4-2F87-4EED-837D-7975B9B07633}"/>
          </ac:spMkLst>
        </pc:spChg>
        <pc:picChg chg="add mod ord modCrop">
          <ac:chgData name="Levan Fuga" userId="5b907240dad9b676" providerId="Windows Live" clId="Web-{5A77ACB8-6D0D-4D84-A9E3-DA2806D2AF57}" dt="2020-03-27T21:28:17.085" v="489" actId="1076"/>
          <ac:picMkLst>
            <pc:docMk/>
            <pc:sldMk cId="653218614" sldId="257"/>
            <ac:picMk id="4" creationId="{247BE0C0-8FA5-4F85-91F6-11D55FA3515B}"/>
          </ac:picMkLst>
        </pc:picChg>
      </pc:sldChg>
      <pc:sldChg chg="addSp delSp modSp new del">
        <pc:chgData name="Levan Fuga" userId="5b907240dad9b676" providerId="Windows Live" clId="Web-{5A77ACB8-6D0D-4D84-A9E3-DA2806D2AF57}" dt="2020-03-27T21:22:44.052" v="316"/>
        <pc:sldMkLst>
          <pc:docMk/>
          <pc:sldMk cId="3813365706" sldId="257"/>
        </pc:sldMkLst>
        <pc:spChg chg="mod">
          <ac:chgData name="Levan Fuga" userId="5b907240dad9b676" providerId="Windows Live" clId="Web-{5A77ACB8-6D0D-4D84-A9E3-DA2806D2AF57}" dt="2020-03-27T21:00:07.854" v="183" actId="20577"/>
          <ac:spMkLst>
            <pc:docMk/>
            <pc:sldMk cId="3813365706" sldId="257"/>
            <ac:spMk id="2" creationId="{390D5EC0-061F-4103-A7E7-CDC54B50E704}"/>
          </ac:spMkLst>
        </pc:spChg>
        <pc:spChg chg="del">
          <ac:chgData name="Levan Fuga" userId="5b907240dad9b676" providerId="Windows Live" clId="Web-{5A77ACB8-6D0D-4D84-A9E3-DA2806D2AF57}" dt="2020-03-27T21:00:47.964" v="186"/>
          <ac:spMkLst>
            <pc:docMk/>
            <pc:sldMk cId="3813365706" sldId="257"/>
            <ac:spMk id="3" creationId="{1832E097-D371-4835-A138-F4A41C3DB849}"/>
          </ac:spMkLst>
        </pc:spChg>
        <pc:picChg chg="add mod ord modCrop">
          <ac:chgData name="Levan Fuga" userId="5b907240dad9b676" providerId="Windows Live" clId="Web-{5A77ACB8-6D0D-4D84-A9E3-DA2806D2AF57}" dt="2020-03-27T21:01:48.058" v="192" actId="1076"/>
          <ac:picMkLst>
            <pc:docMk/>
            <pc:sldMk cId="3813365706" sldId="257"/>
            <ac:picMk id="4" creationId="{B8C34F78-ACEF-44AE-B7F1-EE1B851C959D}"/>
          </ac:picMkLst>
        </pc:picChg>
      </pc:sldChg>
      <pc:sldChg chg="addSp delSp modSp new">
        <pc:chgData name="Levan Fuga" userId="5b907240dad9b676" providerId="Windows Live" clId="Web-{5A77ACB8-6D0D-4D84-A9E3-DA2806D2AF57}" dt="2020-03-27T21:30:34.274" v="508" actId="1076"/>
        <pc:sldMkLst>
          <pc:docMk/>
          <pc:sldMk cId="2890936856" sldId="258"/>
        </pc:sldMkLst>
        <pc:spChg chg="del">
          <ac:chgData name="Levan Fuga" userId="5b907240dad9b676" providerId="Windows Live" clId="Web-{5A77ACB8-6D0D-4D84-A9E3-DA2806D2AF57}" dt="2020-03-27T21:28:48.445" v="491"/>
          <ac:spMkLst>
            <pc:docMk/>
            <pc:sldMk cId="2890936856" sldId="258"/>
            <ac:spMk id="3" creationId="{4F387CFE-E8DC-4D76-A4EB-EA0FDD0223FF}"/>
          </ac:spMkLst>
        </pc:spChg>
        <pc:picChg chg="add mod ord modCrop">
          <ac:chgData name="Levan Fuga" userId="5b907240dad9b676" providerId="Windows Live" clId="Web-{5A77ACB8-6D0D-4D84-A9E3-DA2806D2AF57}" dt="2020-03-27T21:30:24.508" v="507" actId="1076"/>
          <ac:picMkLst>
            <pc:docMk/>
            <pc:sldMk cId="2890936856" sldId="258"/>
            <ac:picMk id="4" creationId="{49110218-9D16-43F5-9AC3-9C66630FE54B}"/>
          </ac:picMkLst>
        </pc:picChg>
        <pc:picChg chg="add mod modCrop">
          <ac:chgData name="Levan Fuga" userId="5b907240dad9b676" providerId="Windows Live" clId="Web-{5A77ACB8-6D0D-4D84-A9E3-DA2806D2AF57}" dt="2020-03-27T21:30:34.274" v="508" actId="1076"/>
          <ac:picMkLst>
            <pc:docMk/>
            <pc:sldMk cId="2890936856" sldId="258"/>
            <ac:picMk id="6" creationId="{16FDDE30-21E4-4377-ACED-4B68C05F85FD}"/>
          </ac:picMkLst>
        </pc:picChg>
      </pc:sldChg>
      <pc:sldChg chg="addSp delSp modSp new del">
        <pc:chgData name="Levan Fuga" userId="5b907240dad9b676" providerId="Windows Live" clId="Web-{5A77ACB8-6D0D-4D84-A9E3-DA2806D2AF57}" dt="2020-03-27T21:22:46.817" v="317"/>
        <pc:sldMkLst>
          <pc:docMk/>
          <pc:sldMk cId="3584874328" sldId="258"/>
        </pc:sldMkLst>
        <pc:spChg chg="mod">
          <ac:chgData name="Levan Fuga" userId="5b907240dad9b676" providerId="Windows Live" clId="Web-{5A77ACB8-6D0D-4D84-A9E3-DA2806D2AF57}" dt="2020-03-27T21:05:05.560" v="295" actId="1076"/>
          <ac:spMkLst>
            <pc:docMk/>
            <pc:sldMk cId="3584874328" sldId="258"/>
            <ac:spMk id="2" creationId="{B5B32E05-FAB5-4546-B0D0-BA5A5A919782}"/>
          </ac:spMkLst>
        </pc:spChg>
        <pc:spChg chg="del">
          <ac:chgData name="Levan Fuga" userId="5b907240dad9b676" providerId="Windows Live" clId="Web-{5A77ACB8-6D0D-4D84-A9E3-DA2806D2AF57}" dt="2020-03-27T21:03:43.856" v="282"/>
          <ac:spMkLst>
            <pc:docMk/>
            <pc:sldMk cId="3584874328" sldId="258"/>
            <ac:spMk id="3" creationId="{B91E5C0C-A57C-449D-B6EB-5B8D65BB83F8}"/>
          </ac:spMkLst>
        </pc:spChg>
        <pc:picChg chg="add mod ord modCrop">
          <ac:chgData name="Levan Fuga" userId="5b907240dad9b676" providerId="Windows Live" clId="Web-{5A77ACB8-6D0D-4D84-A9E3-DA2806D2AF57}" dt="2020-03-27T21:09:14.749" v="311" actId="1076"/>
          <ac:picMkLst>
            <pc:docMk/>
            <pc:sldMk cId="3584874328" sldId="258"/>
            <ac:picMk id="4" creationId="{6D6C2C33-5CD1-4BDD-8A7F-28FC6D5D94A9}"/>
          </ac:picMkLst>
        </pc:picChg>
      </pc:sldChg>
      <pc:sldChg chg="addSp delSp modSp new">
        <pc:chgData name="Levan Fuga" userId="5b907240dad9b676" providerId="Windows Live" clId="Web-{5A77ACB8-6D0D-4D84-A9E3-DA2806D2AF57}" dt="2020-03-27T21:32:22.118" v="562" actId="1076"/>
        <pc:sldMkLst>
          <pc:docMk/>
          <pc:sldMk cId="1471375635" sldId="259"/>
        </pc:sldMkLst>
        <pc:spChg chg="mod">
          <ac:chgData name="Levan Fuga" userId="5b907240dad9b676" providerId="Windows Live" clId="Web-{5A77ACB8-6D0D-4D84-A9E3-DA2806D2AF57}" dt="2020-03-27T21:32:13.775" v="560" actId="1076"/>
          <ac:spMkLst>
            <pc:docMk/>
            <pc:sldMk cId="1471375635" sldId="259"/>
            <ac:spMk id="2" creationId="{A86AB494-6B4A-4B58-A7F9-20C5D8405E13}"/>
          </ac:spMkLst>
        </pc:spChg>
        <pc:spChg chg="del">
          <ac:chgData name="Levan Fuga" userId="5b907240dad9b676" providerId="Windows Live" clId="Web-{5A77ACB8-6D0D-4D84-A9E3-DA2806D2AF57}" dt="2020-03-27T21:31:20.321" v="552"/>
          <ac:spMkLst>
            <pc:docMk/>
            <pc:sldMk cId="1471375635" sldId="259"/>
            <ac:spMk id="3" creationId="{D261A24D-C1C2-4B09-BB3C-357C444FFA6E}"/>
          </ac:spMkLst>
        </pc:spChg>
        <pc:picChg chg="add mod ord modCrop">
          <ac:chgData name="Levan Fuga" userId="5b907240dad9b676" providerId="Windows Live" clId="Web-{5A77ACB8-6D0D-4D84-A9E3-DA2806D2AF57}" dt="2020-03-27T21:32:22.118" v="562" actId="1076"/>
          <ac:picMkLst>
            <pc:docMk/>
            <pc:sldMk cId="1471375635" sldId="259"/>
            <ac:picMk id="4" creationId="{5DDF26A8-4754-4FD6-8034-E1941946107C}"/>
          </ac:picMkLst>
        </pc:picChg>
      </pc:sldChg>
      <pc:sldChg chg="addSp delSp modSp new del">
        <pc:chgData name="Levan Fuga" userId="5b907240dad9b676" providerId="Windows Live" clId="Web-{5A77ACB8-6D0D-4D84-A9E3-DA2806D2AF57}" dt="2020-03-27T21:22:49.380" v="318"/>
        <pc:sldMkLst>
          <pc:docMk/>
          <pc:sldMk cId="2762022586" sldId="259"/>
        </pc:sldMkLst>
        <pc:spChg chg="mod">
          <ac:chgData name="Levan Fuga" userId="5b907240dad9b676" providerId="Windows Live" clId="Web-{5A77ACB8-6D0D-4D84-A9E3-DA2806D2AF57}" dt="2020-03-27T21:08:22.592" v="306" actId="1076"/>
          <ac:spMkLst>
            <pc:docMk/>
            <pc:sldMk cId="2762022586" sldId="259"/>
            <ac:spMk id="2" creationId="{68D0E988-0321-4D00-8157-6635D281C9B6}"/>
          </ac:spMkLst>
        </pc:spChg>
        <pc:spChg chg="del">
          <ac:chgData name="Levan Fuga" userId="5b907240dad9b676" providerId="Windows Live" clId="Web-{5A77ACB8-6D0D-4D84-A9E3-DA2806D2AF57}" dt="2020-03-27T21:08:08.264" v="304"/>
          <ac:spMkLst>
            <pc:docMk/>
            <pc:sldMk cId="2762022586" sldId="259"/>
            <ac:spMk id="3" creationId="{E25E4355-0C70-451B-8258-C8097632E605}"/>
          </ac:spMkLst>
        </pc:spChg>
        <pc:picChg chg="add mod ord modCrop">
          <ac:chgData name="Levan Fuga" userId="5b907240dad9b676" providerId="Windows Live" clId="Web-{5A77ACB8-6D0D-4D84-A9E3-DA2806D2AF57}" dt="2020-03-27T21:09:49.015" v="315" actId="1076"/>
          <ac:picMkLst>
            <pc:docMk/>
            <pc:sldMk cId="2762022586" sldId="259"/>
            <ac:picMk id="4" creationId="{A1ECEF79-F621-4902-AF79-14F484E3146E}"/>
          </ac:picMkLst>
        </pc:picChg>
      </pc:sldChg>
      <pc:sldChg chg="new del">
        <pc:chgData name="Levan Fuga" userId="5b907240dad9b676" providerId="Windows Live" clId="Web-{5A77ACB8-6D0D-4D84-A9E3-DA2806D2AF57}" dt="2020-03-27T21:07:29.186" v="300"/>
        <pc:sldMkLst>
          <pc:docMk/>
          <pc:sldMk cId="3222339734" sldId="259"/>
        </pc:sldMkLst>
      </pc:sldChg>
      <pc:sldChg chg="new del">
        <pc:chgData name="Levan Fuga" userId="5b907240dad9b676" providerId="Windows Live" clId="Web-{5A77ACB8-6D0D-4D84-A9E3-DA2806D2AF57}" dt="2020-03-27T21:07:55.389" v="302"/>
        <pc:sldMkLst>
          <pc:docMk/>
          <pc:sldMk cId="3322059284" sldId="259"/>
        </pc:sldMkLst>
      </pc:sldChg>
      <pc:sldChg chg="addSp delSp modSp new">
        <pc:chgData name="Levan Fuga" userId="5b907240dad9b676" providerId="Windows Live" clId="Web-{5A77ACB8-6D0D-4D84-A9E3-DA2806D2AF57}" dt="2020-03-27T21:34:30.322" v="654" actId="1076"/>
        <pc:sldMkLst>
          <pc:docMk/>
          <pc:sldMk cId="3445665000" sldId="260"/>
        </pc:sldMkLst>
        <pc:spChg chg="mod">
          <ac:chgData name="Levan Fuga" userId="5b907240dad9b676" providerId="Windows Live" clId="Web-{5A77ACB8-6D0D-4D84-A9E3-DA2806D2AF57}" dt="2020-03-27T21:33:53.853" v="644" actId="20577"/>
          <ac:spMkLst>
            <pc:docMk/>
            <pc:sldMk cId="3445665000" sldId="260"/>
            <ac:spMk id="2" creationId="{37DF145B-DB7B-4893-9A8B-CBF61BE2DCFE}"/>
          </ac:spMkLst>
        </pc:spChg>
        <pc:spChg chg="del">
          <ac:chgData name="Levan Fuga" userId="5b907240dad9b676" providerId="Windows Live" clId="Web-{5A77ACB8-6D0D-4D84-A9E3-DA2806D2AF57}" dt="2020-03-27T21:33:58.291" v="647"/>
          <ac:spMkLst>
            <pc:docMk/>
            <pc:sldMk cId="3445665000" sldId="260"/>
            <ac:spMk id="3" creationId="{CEF03272-AA6F-4F5A-84D2-F2DF287EC614}"/>
          </ac:spMkLst>
        </pc:spChg>
        <pc:picChg chg="add mod ord modCrop">
          <ac:chgData name="Levan Fuga" userId="5b907240dad9b676" providerId="Windows Live" clId="Web-{5A77ACB8-6D0D-4D84-A9E3-DA2806D2AF57}" dt="2020-03-27T21:34:30.322" v="654" actId="1076"/>
          <ac:picMkLst>
            <pc:docMk/>
            <pc:sldMk cId="3445665000" sldId="260"/>
            <ac:picMk id="4" creationId="{35062284-6000-47DA-B1B2-003CCA476DEE}"/>
          </ac:picMkLst>
        </pc:picChg>
      </pc:sldChg>
      <pc:sldMasterChg chg="del delSldLayout">
        <pc:chgData name="Levan Fuga" userId="5b907240dad9b676" providerId="Windows Live" clId="Web-{5A77ACB8-6D0D-4D84-A9E3-DA2806D2AF57}" dt="2020-03-27T21:26:06.209" v="465"/>
        <pc:sldMasterMkLst>
          <pc:docMk/>
          <pc:sldMasterMk cId="2460954070" sldId="2147483660"/>
        </pc:sldMasterMkLst>
        <pc:sldLayoutChg chg="del">
          <pc:chgData name="Levan Fuga" userId="5b907240dad9b676" providerId="Windows Live" clId="Web-{5A77ACB8-6D0D-4D84-A9E3-DA2806D2AF57}" dt="2020-03-27T21:26:06.209" v="465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Levan Fuga" userId="5b907240dad9b676" providerId="Windows Live" clId="Web-{5A77ACB8-6D0D-4D84-A9E3-DA2806D2AF57}" dt="2020-03-27T21:26:06.209" v="465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Levan Fuga" userId="5b907240dad9b676" providerId="Windows Live" clId="Web-{5A77ACB8-6D0D-4D84-A9E3-DA2806D2AF57}" dt="2020-03-27T21:26:06.209" v="465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Levan Fuga" userId="5b907240dad9b676" providerId="Windows Live" clId="Web-{5A77ACB8-6D0D-4D84-A9E3-DA2806D2AF57}" dt="2020-03-27T21:26:06.209" v="465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Levan Fuga" userId="5b907240dad9b676" providerId="Windows Live" clId="Web-{5A77ACB8-6D0D-4D84-A9E3-DA2806D2AF57}" dt="2020-03-27T21:26:06.209" v="465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Levan Fuga" userId="5b907240dad9b676" providerId="Windows Live" clId="Web-{5A77ACB8-6D0D-4D84-A9E3-DA2806D2AF57}" dt="2020-03-27T21:26:06.209" v="465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Levan Fuga" userId="5b907240dad9b676" providerId="Windows Live" clId="Web-{5A77ACB8-6D0D-4D84-A9E3-DA2806D2AF57}" dt="2020-03-27T21:26:06.209" v="465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Levan Fuga" userId="5b907240dad9b676" providerId="Windows Live" clId="Web-{5A77ACB8-6D0D-4D84-A9E3-DA2806D2AF57}" dt="2020-03-27T21:26:06.209" v="465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Levan Fuga" userId="5b907240dad9b676" providerId="Windows Live" clId="Web-{5A77ACB8-6D0D-4D84-A9E3-DA2806D2AF57}" dt="2020-03-27T21:26:06.209" v="465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Levan Fuga" userId="5b907240dad9b676" providerId="Windows Live" clId="Web-{5A77ACB8-6D0D-4D84-A9E3-DA2806D2AF57}" dt="2020-03-27T21:26:06.209" v="465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Levan Fuga" userId="5b907240dad9b676" providerId="Windows Live" clId="Web-{5A77ACB8-6D0D-4D84-A9E3-DA2806D2AF57}" dt="2020-03-27T21:26:06.209" v="465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del addSldLayout delSldLayout modSldLayout">
        <pc:chgData name="Levan Fuga" userId="5b907240dad9b676" providerId="Windows Live" clId="Web-{5A77ACB8-6D0D-4D84-A9E3-DA2806D2AF57}" dt="2020-03-27T21:26:59.913" v="477"/>
        <pc:sldMasterMkLst>
          <pc:docMk/>
          <pc:sldMasterMk cId="4155329591" sldId="2147483672"/>
        </pc:sldMasterMkLst>
        <pc:sldLayoutChg chg="add del mod replId">
          <pc:chgData name="Levan Fuga" userId="5b907240dad9b676" providerId="Windows Live" clId="Web-{5A77ACB8-6D0D-4D84-A9E3-DA2806D2AF57}" dt="2020-03-27T21:26:59.913" v="477"/>
          <pc:sldLayoutMkLst>
            <pc:docMk/>
            <pc:sldMasterMk cId="4155329591" sldId="2147483672"/>
            <pc:sldLayoutMk cId="404577255" sldId="2147483673"/>
          </pc:sldLayoutMkLst>
        </pc:sldLayoutChg>
        <pc:sldLayoutChg chg="add del mod replId">
          <pc:chgData name="Levan Fuga" userId="5b907240dad9b676" providerId="Windows Live" clId="Web-{5A77ACB8-6D0D-4D84-A9E3-DA2806D2AF57}" dt="2020-03-27T21:26:59.913" v="477"/>
          <pc:sldLayoutMkLst>
            <pc:docMk/>
            <pc:sldMasterMk cId="4155329591" sldId="2147483672"/>
            <pc:sldLayoutMk cId="2292520060" sldId="2147483674"/>
          </pc:sldLayoutMkLst>
        </pc:sldLayoutChg>
        <pc:sldLayoutChg chg="add del mod replId">
          <pc:chgData name="Levan Fuga" userId="5b907240dad9b676" providerId="Windows Live" clId="Web-{5A77ACB8-6D0D-4D84-A9E3-DA2806D2AF57}" dt="2020-03-27T21:26:59.913" v="477"/>
          <pc:sldLayoutMkLst>
            <pc:docMk/>
            <pc:sldMasterMk cId="4155329591" sldId="2147483672"/>
            <pc:sldLayoutMk cId="89000950" sldId="2147483675"/>
          </pc:sldLayoutMkLst>
        </pc:sldLayoutChg>
        <pc:sldLayoutChg chg="add del mod replId">
          <pc:chgData name="Levan Fuga" userId="5b907240dad9b676" providerId="Windows Live" clId="Web-{5A77ACB8-6D0D-4D84-A9E3-DA2806D2AF57}" dt="2020-03-27T21:26:59.913" v="477"/>
          <pc:sldLayoutMkLst>
            <pc:docMk/>
            <pc:sldMasterMk cId="4155329591" sldId="2147483672"/>
            <pc:sldLayoutMk cId="947170335" sldId="2147483676"/>
          </pc:sldLayoutMkLst>
        </pc:sldLayoutChg>
        <pc:sldLayoutChg chg="add del mod replId">
          <pc:chgData name="Levan Fuga" userId="5b907240dad9b676" providerId="Windows Live" clId="Web-{5A77ACB8-6D0D-4D84-A9E3-DA2806D2AF57}" dt="2020-03-27T21:26:59.913" v="477"/>
          <pc:sldLayoutMkLst>
            <pc:docMk/>
            <pc:sldMasterMk cId="4155329591" sldId="2147483672"/>
            <pc:sldLayoutMk cId="2310738716" sldId="2147483677"/>
          </pc:sldLayoutMkLst>
        </pc:sldLayoutChg>
        <pc:sldLayoutChg chg="add del mod replId">
          <pc:chgData name="Levan Fuga" userId="5b907240dad9b676" providerId="Windows Live" clId="Web-{5A77ACB8-6D0D-4D84-A9E3-DA2806D2AF57}" dt="2020-03-27T21:26:59.913" v="477"/>
          <pc:sldLayoutMkLst>
            <pc:docMk/>
            <pc:sldMasterMk cId="4155329591" sldId="2147483672"/>
            <pc:sldLayoutMk cId="2689921040" sldId="2147483678"/>
          </pc:sldLayoutMkLst>
        </pc:sldLayoutChg>
        <pc:sldLayoutChg chg="add del mod replId">
          <pc:chgData name="Levan Fuga" userId="5b907240dad9b676" providerId="Windows Live" clId="Web-{5A77ACB8-6D0D-4D84-A9E3-DA2806D2AF57}" dt="2020-03-27T21:26:59.913" v="477"/>
          <pc:sldLayoutMkLst>
            <pc:docMk/>
            <pc:sldMasterMk cId="4155329591" sldId="2147483672"/>
            <pc:sldLayoutMk cId="1854847296" sldId="2147483679"/>
          </pc:sldLayoutMkLst>
        </pc:sldLayoutChg>
        <pc:sldLayoutChg chg="add del mod replId">
          <pc:chgData name="Levan Fuga" userId="5b907240dad9b676" providerId="Windows Live" clId="Web-{5A77ACB8-6D0D-4D84-A9E3-DA2806D2AF57}" dt="2020-03-27T21:26:59.913" v="477"/>
          <pc:sldLayoutMkLst>
            <pc:docMk/>
            <pc:sldMasterMk cId="4155329591" sldId="2147483672"/>
            <pc:sldLayoutMk cId="1530861628" sldId="2147483680"/>
          </pc:sldLayoutMkLst>
        </pc:sldLayoutChg>
        <pc:sldLayoutChg chg="add del mod replId">
          <pc:chgData name="Levan Fuga" userId="5b907240dad9b676" providerId="Windows Live" clId="Web-{5A77ACB8-6D0D-4D84-A9E3-DA2806D2AF57}" dt="2020-03-27T21:26:59.913" v="477"/>
          <pc:sldLayoutMkLst>
            <pc:docMk/>
            <pc:sldMasterMk cId="4155329591" sldId="2147483672"/>
            <pc:sldLayoutMk cId="1474445845" sldId="2147483681"/>
          </pc:sldLayoutMkLst>
        </pc:sldLayoutChg>
        <pc:sldLayoutChg chg="add del mod replId">
          <pc:chgData name="Levan Fuga" userId="5b907240dad9b676" providerId="Windows Live" clId="Web-{5A77ACB8-6D0D-4D84-A9E3-DA2806D2AF57}" dt="2020-03-27T21:26:59.913" v="477"/>
          <pc:sldLayoutMkLst>
            <pc:docMk/>
            <pc:sldMasterMk cId="4155329591" sldId="2147483672"/>
            <pc:sldLayoutMk cId="1924215090" sldId="2147483682"/>
          </pc:sldLayoutMkLst>
        </pc:sldLayoutChg>
        <pc:sldLayoutChg chg="add del mod replId">
          <pc:chgData name="Levan Fuga" userId="5b907240dad9b676" providerId="Windows Live" clId="Web-{5A77ACB8-6D0D-4D84-A9E3-DA2806D2AF57}" dt="2020-03-27T21:26:59.913" v="477"/>
          <pc:sldLayoutMkLst>
            <pc:docMk/>
            <pc:sldMasterMk cId="4155329591" sldId="2147483672"/>
            <pc:sldLayoutMk cId="1479940462" sldId="2147483683"/>
          </pc:sldLayoutMkLst>
        </pc:sldLayoutChg>
      </pc:sldMasterChg>
      <pc:sldMasterChg chg="add del addSldLayout delSldLayout modSldLayout">
        <pc:chgData name="Levan Fuga" userId="5b907240dad9b676" providerId="Windows Live" clId="Web-{5A77ACB8-6D0D-4D84-A9E3-DA2806D2AF57}" dt="2020-03-27T21:27:09.913" v="478"/>
        <pc:sldMasterMkLst>
          <pc:docMk/>
          <pc:sldMasterMk cId="212395227" sldId="2147483684"/>
        </pc:sldMasterMkLst>
        <pc:sldLayoutChg chg="add del mod replId">
          <pc:chgData name="Levan Fuga" userId="5b907240dad9b676" providerId="Windows Live" clId="Web-{5A77ACB8-6D0D-4D84-A9E3-DA2806D2AF57}" dt="2020-03-27T21:27:09.913" v="478"/>
          <pc:sldLayoutMkLst>
            <pc:docMk/>
            <pc:sldMasterMk cId="212395227" sldId="2147483684"/>
            <pc:sldLayoutMk cId="95140579" sldId="2147483685"/>
          </pc:sldLayoutMkLst>
        </pc:sldLayoutChg>
        <pc:sldLayoutChg chg="add del mod replId">
          <pc:chgData name="Levan Fuga" userId="5b907240dad9b676" providerId="Windows Live" clId="Web-{5A77ACB8-6D0D-4D84-A9E3-DA2806D2AF57}" dt="2020-03-27T21:27:09.913" v="478"/>
          <pc:sldLayoutMkLst>
            <pc:docMk/>
            <pc:sldMasterMk cId="212395227" sldId="2147483684"/>
            <pc:sldLayoutMk cId="3996703439" sldId="2147483686"/>
          </pc:sldLayoutMkLst>
        </pc:sldLayoutChg>
        <pc:sldLayoutChg chg="add del mod replId">
          <pc:chgData name="Levan Fuga" userId="5b907240dad9b676" providerId="Windows Live" clId="Web-{5A77ACB8-6D0D-4D84-A9E3-DA2806D2AF57}" dt="2020-03-27T21:27:09.913" v="478"/>
          <pc:sldLayoutMkLst>
            <pc:docMk/>
            <pc:sldMasterMk cId="212395227" sldId="2147483684"/>
            <pc:sldLayoutMk cId="2378288511" sldId="2147483687"/>
          </pc:sldLayoutMkLst>
        </pc:sldLayoutChg>
        <pc:sldLayoutChg chg="add del mod replId">
          <pc:chgData name="Levan Fuga" userId="5b907240dad9b676" providerId="Windows Live" clId="Web-{5A77ACB8-6D0D-4D84-A9E3-DA2806D2AF57}" dt="2020-03-27T21:27:09.913" v="478"/>
          <pc:sldLayoutMkLst>
            <pc:docMk/>
            <pc:sldMasterMk cId="212395227" sldId="2147483684"/>
            <pc:sldLayoutMk cId="2670534280" sldId="2147483688"/>
          </pc:sldLayoutMkLst>
        </pc:sldLayoutChg>
        <pc:sldLayoutChg chg="add del mod replId">
          <pc:chgData name="Levan Fuga" userId="5b907240dad9b676" providerId="Windows Live" clId="Web-{5A77ACB8-6D0D-4D84-A9E3-DA2806D2AF57}" dt="2020-03-27T21:27:09.913" v="478"/>
          <pc:sldLayoutMkLst>
            <pc:docMk/>
            <pc:sldMasterMk cId="212395227" sldId="2147483684"/>
            <pc:sldLayoutMk cId="1102147387" sldId="2147483689"/>
          </pc:sldLayoutMkLst>
        </pc:sldLayoutChg>
        <pc:sldLayoutChg chg="add del mod replId">
          <pc:chgData name="Levan Fuga" userId="5b907240dad9b676" providerId="Windows Live" clId="Web-{5A77ACB8-6D0D-4D84-A9E3-DA2806D2AF57}" dt="2020-03-27T21:27:09.913" v="478"/>
          <pc:sldLayoutMkLst>
            <pc:docMk/>
            <pc:sldMasterMk cId="212395227" sldId="2147483684"/>
            <pc:sldLayoutMk cId="2892940570" sldId="2147483690"/>
          </pc:sldLayoutMkLst>
        </pc:sldLayoutChg>
        <pc:sldLayoutChg chg="add del mod replId">
          <pc:chgData name="Levan Fuga" userId="5b907240dad9b676" providerId="Windows Live" clId="Web-{5A77ACB8-6D0D-4D84-A9E3-DA2806D2AF57}" dt="2020-03-27T21:27:09.913" v="478"/>
          <pc:sldLayoutMkLst>
            <pc:docMk/>
            <pc:sldMasterMk cId="212395227" sldId="2147483684"/>
            <pc:sldLayoutMk cId="1618318646" sldId="2147483691"/>
          </pc:sldLayoutMkLst>
        </pc:sldLayoutChg>
        <pc:sldLayoutChg chg="add del mod replId">
          <pc:chgData name="Levan Fuga" userId="5b907240dad9b676" providerId="Windows Live" clId="Web-{5A77ACB8-6D0D-4D84-A9E3-DA2806D2AF57}" dt="2020-03-27T21:27:09.913" v="478"/>
          <pc:sldLayoutMkLst>
            <pc:docMk/>
            <pc:sldMasterMk cId="212395227" sldId="2147483684"/>
            <pc:sldLayoutMk cId="2302643948" sldId="2147483692"/>
          </pc:sldLayoutMkLst>
        </pc:sldLayoutChg>
        <pc:sldLayoutChg chg="add del mod replId">
          <pc:chgData name="Levan Fuga" userId="5b907240dad9b676" providerId="Windows Live" clId="Web-{5A77ACB8-6D0D-4D84-A9E3-DA2806D2AF57}" dt="2020-03-27T21:27:09.913" v="478"/>
          <pc:sldLayoutMkLst>
            <pc:docMk/>
            <pc:sldMasterMk cId="212395227" sldId="2147483684"/>
            <pc:sldLayoutMk cId="3368287571" sldId="2147483693"/>
          </pc:sldLayoutMkLst>
        </pc:sldLayoutChg>
        <pc:sldLayoutChg chg="add del mod replId">
          <pc:chgData name="Levan Fuga" userId="5b907240dad9b676" providerId="Windows Live" clId="Web-{5A77ACB8-6D0D-4D84-A9E3-DA2806D2AF57}" dt="2020-03-27T21:27:09.913" v="478"/>
          <pc:sldLayoutMkLst>
            <pc:docMk/>
            <pc:sldMasterMk cId="212395227" sldId="2147483684"/>
            <pc:sldLayoutMk cId="169022182" sldId="2147483694"/>
          </pc:sldLayoutMkLst>
        </pc:sldLayoutChg>
        <pc:sldLayoutChg chg="add del mod replId">
          <pc:chgData name="Levan Fuga" userId="5b907240dad9b676" providerId="Windows Live" clId="Web-{5A77ACB8-6D0D-4D84-A9E3-DA2806D2AF57}" dt="2020-03-27T21:27:09.913" v="478"/>
          <pc:sldLayoutMkLst>
            <pc:docMk/>
            <pc:sldMasterMk cId="212395227" sldId="2147483684"/>
            <pc:sldLayoutMk cId="2554654362" sldId="2147483695"/>
          </pc:sldLayoutMkLst>
        </pc:sldLayoutChg>
      </pc:sldMasterChg>
      <pc:sldMasterChg chg="add del addSldLayout delSldLayout modSldLayout">
        <pc:chgData name="Levan Fuga" userId="5b907240dad9b676" providerId="Windows Live" clId="Web-{5A77ACB8-6D0D-4D84-A9E3-DA2806D2AF57}" dt="2020-03-27T21:27:30.382" v="480"/>
        <pc:sldMasterMkLst>
          <pc:docMk/>
          <pc:sldMasterMk cId="2407846738" sldId="2147483696"/>
        </pc:sldMasterMkLst>
        <pc:sldLayoutChg chg="add del mod replId">
          <pc:chgData name="Levan Fuga" userId="5b907240dad9b676" providerId="Windows Live" clId="Web-{5A77ACB8-6D0D-4D84-A9E3-DA2806D2AF57}" dt="2020-03-27T21:27:30.382" v="480"/>
          <pc:sldLayoutMkLst>
            <pc:docMk/>
            <pc:sldMasterMk cId="2407846738" sldId="2147483696"/>
            <pc:sldLayoutMk cId="2140090141" sldId="2147483697"/>
          </pc:sldLayoutMkLst>
        </pc:sldLayoutChg>
        <pc:sldLayoutChg chg="add del mod replId">
          <pc:chgData name="Levan Fuga" userId="5b907240dad9b676" providerId="Windows Live" clId="Web-{5A77ACB8-6D0D-4D84-A9E3-DA2806D2AF57}" dt="2020-03-27T21:27:30.382" v="480"/>
          <pc:sldLayoutMkLst>
            <pc:docMk/>
            <pc:sldMasterMk cId="2407846738" sldId="2147483696"/>
            <pc:sldLayoutMk cId="152754076" sldId="2147483698"/>
          </pc:sldLayoutMkLst>
        </pc:sldLayoutChg>
        <pc:sldLayoutChg chg="add del mod replId">
          <pc:chgData name="Levan Fuga" userId="5b907240dad9b676" providerId="Windows Live" clId="Web-{5A77ACB8-6D0D-4D84-A9E3-DA2806D2AF57}" dt="2020-03-27T21:27:30.382" v="480"/>
          <pc:sldLayoutMkLst>
            <pc:docMk/>
            <pc:sldMasterMk cId="2407846738" sldId="2147483696"/>
            <pc:sldLayoutMk cId="2836325901" sldId="2147483699"/>
          </pc:sldLayoutMkLst>
        </pc:sldLayoutChg>
        <pc:sldLayoutChg chg="add del mod replId">
          <pc:chgData name="Levan Fuga" userId="5b907240dad9b676" providerId="Windows Live" clId="Web-{5A77ACB8-6D0D-4D84-A9E3-DA2806D2AF57}" dt="2020-03-27T21:27:30.382" v="480"/>
          <pc:sldLayoutMkLst>
            <pc:docMk/>
            <pc:sldMasterMk cId="2407846738" sldId="2147483696"/>
            <pc:sldLayoutMk cId="3396800" sldId="2147483700"/>
          </pc:sldLayoutMkLst>
        </pc:sldLayoutChg>
        <pc:sldLayoutChg chg="add del mod replId">
          <pc:chgData name="Levan Fuga" userId="5b907240dad9b676" providerId="Windows Live" clId="Web-{5A77ACB8-6D0D-4D84-A9E3-DA2806D2AF57}" dt="2020-03-27T21:27:30.382" v="480"/>
          <pc:sldLayoutMkLst>
            <pc:docMk/>
            <pc:sldMasterMk cId="2407846738" sldId="2147483696"/>
            <pc:sldLayoutMk cId="3664555247" sldId="2147483701"/>
          </pc:sldLayoutMkLst>
        </pc:sldLayoutChg>
        <pc:sldLayoutChg chg="add del mod replId">
          <pc:chgData name="Levan Fuga" userId="5b907240dad9b676" providerId="Windows Live" clId="Web-{5A77ACB8-6D0D-4D84-A9E3-DA2806D2AF57}" dt="2020-03-27T21:27:30.382" v="480"/>
          <pc:sldLayoutMkLst>
            <pc:docMk/>
            <pc:sldMasterMk cId="2407846738" sldId="2147483696"/>
            <pc:sldLayoutMk cId="3635879729" sldId="2147483702"/>
          </pc:sldLayoutMkLst>
        </pc:sldLayoutChg>
        <pc:sldLayoutChg chg="add del mod replId">
          <pc:chgData name="Levan Fuga" userId="5b907240dad9b676" providerId="Windows Live" clId="Web-{5A77ACB8-6D0D-4D84-A9E3-DA2806D2AF57}" dt="2020-03-27T21:27:30.382" v="480"/>
          <pc:sldLayoutMkLst>
            <pc:docMk/>
            <pc:sldMasterMk cId="2407846738" sldId="2147483696"/>
            <pc:sldLayoutMk cId="3346080374" sldId="2147483703"/>
          </pc:sldLayoutMkLst>
        </pc:sldLayoutChg>
        <pc:sldLayoutChg chg="add del mod replId">
          <pc:chgData name="Levan Fuga" userId="5b907240dad9b676" providerId="Windows Live" clId="Web-{5A77ACB8-6D0D-4D84-A9E3-DA2806D2AF57}" dt="2020-03-27T21:27:30.382" v="480"/>
          <pc:sldLayoutMkLst>
            <pc:docMk/>
            <pc:sldMasterMk cId="2407846738" sldId="2147483696"/>
            <pc:sldLayoutMk cId="465746952" sldId="2147483704"/>
          </pc:sldLayoutMkLst>
        </pc:sldLayoutChg>
        <pc:sldLayoutChg chg="add del mod replId">
          <pc:chgData name="Levan Fuga" userId="5b907240dad9b676" providerId="Windows Live" clId="Web-{5A77ACB8-6D0D-4D84-A9E3-DA2806D2AF57}" dt="2020-03-27T21:27:30.382" v="480"/>
          <pc:sldLayoutMkLst>
            <pc:docMk/>
            <pc:sldMasterMk cId="2407846738" sldId="2147483696"/>
            <pc:sldLayoutMk cId="1336047917" sldId="2147483705"/>
          </pc:sldLayoutMkLst>
        </pc:sldLayoutChg>
        <pc:sldLayoutChg chg="add del mod replId">
          <pc:chgData name="Levan Fuga" userId="5b907240dad9b676" providerId="Windows Live" clId="Web-{5A77ACB8-6D0D-4D84-A9E3-DA2806D2AF57}" dt="2020-03-27T21:27:30.382" v="480"/>
          <pc:sldLayoutMkLst>
            <pc:docMk/>
            <pc:sldMasterMk cId="2407846738" sldId="2147483696"/>
            <pc:sldLayoutMk cId="3639828128" sldId="2147483706"/>
          </pc:sldLayoutMkLst>
        </pc:sldLayoutChg>
        <pc:sldLayoutChg chg="add del mod replId">
          <pc:chgData name="Levan Fuga" userId="5b907240dad9b676" providerId="Windows Live" clId="Web-{5A77ACB8-6D0D-4D84-A9E3-DA2806D2AF57}" dt="2020-03-27T21:27:30.382" v="480"/>
          <pc:sldLayoutMkLst>
            <pc:docMk/>
            <pc:sldMasterMk cId="2407846738" sldId="2147483696"/>
            <pc:sldLayoutMk cId="2522632320" sldId="2147483707"/>
          </pc:sldLayoutMkLst>
        </pc:sldLayoutChg>
      </pc:sldMasterChg>
      <pc:sldMasterChg chg="add addSldLayout modSldLayout">
        <pc:chgData name="Levan Fuga" userId="5b907240dad9b676" providerId="Windows Live" clId="Web-{5A77ACB8-6D0D-4D84-A9E3-DA2806D2AF57}" dt="2020-03-27T21:27:30.382" v="480"/>
        <pc:sldMasterMkLst>
          <pc:docMk/>
          <pc:sldMasterMk cId="2674266001" sldId="2147483708"/>
        </pc:sldMasterMkLst>
        <pc:sldLayoutChg chg="add mod replId">
          <pc:chgData name="Levan Fuga" userId="5b907240dad9b676" providerId="Windows Live" clId="Web-{5A77ACB8-6D0D-4D84-A9E3-DA2806D2AF57}" dt="2020-03-27T21:27:30.382" v="480"/>
          <pc:sldLayoutMkLst>
            <pc:docMk/>
            <pc:sldMasterMk cId="2674266001" sldId="2147483708"/>
            <pc:sldLayoutMk cId="2350260797" sldId="2147483709"/>
          </pc:sldLayoutMkLst>
        </pc:sldLayoutChg>
        <pc:sldLayoutChg chg="add mod replId">
          <pc:chgData name="Levan Fuga" userId="5b907240dad9b676" providerId="Windows Live" clId="Web-{5A77ACB8-6D0D-4D84-A9E3-DA2806D2AF57}" dt="2020-03-27T21:27:30.382" v="480"/>
          <pc:sldLayoutMkLst>
            <pc:docMk/>
            <pc:sldMasterMk cId="2674266001" sldId="2147483708"/>
            <pc:sldLayoutMk cId="3834991532" sldId="2147483710"/>
          </pc:sldLayoutMkLst>
        </pc:sldLayoutChg>
        <pc:sldLayoutChg chg="add mod replId">
          <pc:chgData name="Levan Fuga" userId="5b907240dad9b676" providerId="Windows Live" clId="Web-{5A77ACB8-6D0D-4D84-A9E3-DA2806D2AF57}" dt="2020-03-27T21:27:30.382" v="480"/>
          <pc:sldLayoutMkLst>
            <pc:docMk/>
            <pc:sldMasterMk cId="2674266001" sldId="2147483708"/>
            <pc:sldLayoutMk cId="412125062" sldId="2147483711"/>
          </pc:sldLayoutMkLst>
        </pc:sldLayoutChg>
        <pc:sldLayoutChg chg="add mod replId">
          <pc:chgData name="Levan Fuga" userId="5b907240dad9b676" providerId="Windows Live" clId="Web-{5A77ACB8-6D0D-4D84-A9E3-DA2806D2AF57}" dt="2020-03-27T21:27:30.382" v="480"/>
          <pc:sldLayoutMkLst>
            <pc:docMk/>
            <pc:sldMasterMk cId="2674266001" sldId="2147483708"/>
            <pc:sldLayoutMk cId="2115438079" sldId="2147483712"/>
          </pc:sldLayoutMkLst>
        </pc:sldLayoutChg>
        <pc:sldLayoutChg chg="add mod replId">
          <pc:chgData name="Levan Fuga" userId="5b907240dad9b676" providerId="Windows Live" clId="Web-{5A77ACB8-6D0D-4D84-A9E3-DA2806D2AF57}" dt="2020-03-27T21:27:30.382" v="480"/>
          <pc:sldLayoutMkLst>
            <pc:docMk/>
            <pc:sldMasterMk cId="2674266001" sldId="2147483708"/>
            <pc:sldLayoutMk cId="4144939894" sldId="2147483713"/>
          </pc:sldLayoutMkLst>
        </pc:sldLayoutChg>
        <pc:sldLayoutChg chg="add mod replId">
          <pc:chgData name="Levan Fuga" userId="5b907240dad9b676" providerId="Windows Live" clId="Web-{5A77ACB8-6D0D-4D84-A9E3-DA2806D2AF57}" dt="2020-03-27T21:27:30.382" v="480"/>
          <pc:sldLayoutMkLst>
            <pc:docMk/>
            <pc:sldMasterMk cId="2674266001" sldId="2147483708"/>
            <pc:sldLayoutMk cId="2330063538" sldId="2147483714"/>
          </pc:sldLayoutMkLst>
        </pc:sldLayoutChg>
        <pc:sldLayoutChg chg="add mod replId">
          <pc:chgData name="Levan Fuga" userId="5b907240dad9b676" providerId="Windows Live" clId="Web-{5A77ACB8-6D0D-4D84-A9E3-DA2806D2AF57}" dt="2020-03-27T21:27:30.382" v="480"/>
          <pc:sldLayoutMkLst>
            <pc:docMk/>
            <pc:sldMasterMk cId="2674266001" sldId="2147483708"/>
            <pc:sldLayoutMk cId="1986243957" sldId="2147483715"/>
          </pc:sldLayoutMkLst>
        </pc:sldLayoutChg>
        <pc:sldLayoutChg chg="add mod replId">
          <pc:chgData name="Levan Fuga" userId="5b907240dad9b676" providerId="Windows Live" clId="Web-{5A77ACB8-6D0D-4D84-A9E3-DA2806D2AF57}" dt="2020-03-27T21:27:30.382" v="480"/>
          <pc:sldLayoutMkLst>
            <pc:docMk/>
            <pc:sldMasterMk cId="2674266001" sldId="2147483708"/>
            <pc:sldLayoutMk cId="913608575" sldId="2147483716"/>
          </pc:sldLayoutMkLst>
        </pc:sldLayoutChg>
        <pc:sldLayoutChg chg="add mod replId">
          <pc:chgData name="Levan Fuga" userId="5b907240dad9b676" providerId="Windows Live" clId="Web-{5A77ACB8-6D0D-4D84-A9E3-DA2806D2AF57}" dt="2020-03-27T21:27:30.382" v="480"/>
          <pc:sldLayoutMkLst>
            <pc:docMk/>
            <pc:sldMasterMk cId="2674266001" sldId="2147483708"/>
            <pc:sldLayoutMk cId="1247316380" sldId="2147483717"/>
          </pc:sldLayoutMkLst>
        </pc:sldLayoutChg>
        <pc:sldLayoutChg chg="add mod replId">
          <pc:chgData name="Levan Fuga" userId="5b907240dad9b676" providerId="Windows Live" clId="Web-{5A77ACB8-6D0D-4D84-A9E3-DA2806D2AF57}" dt="2020-03-27T21:27:30.382" v="480"/>
          <pc:sldLayoutMkLst>
            <pc:docMk/>
            <pc:sldMasterMk cId="2674266001" sldId="2147483708"/>
            <pc:sldLayoutMk cId="2206305061" sldId="2147483718"/>
          </pc:sldLayoutMkLst>
        </pc:sldLayoutChg>
        <pc:sldLayoutChg chg="add mod replId">
          <pc:chgData name="Levan Fuga" userId="5b907240dad9b676" providerId="Windows Live" clId="Web-{5A77ACB8-6D0D-4D84-A9E3-DA2806D2AF57}" dt="2020-03-27T21:27:30.382" v="480"/>
          <pc:sldLayoutMkLst>
            <pc:docMk/>
            <pc:sldMasterMk cId="2674266001" sldId="2147483708"/>
            <pc:sldLayoutMk cId="3293587487" sldId="2147483719"/>
          </pc:sldLayoutMkLst>
        </pc:sldLayoutChg>
        <pc:sldLayoutChg chg="add mod replId">
          <pc:chgData name="Levan Fuga" userId="5b907240dad9b676" providerId="Windows Live" clId="Web-{5A77ACB8-6D0D-4D84-A9E3-DA2806D2AF57}" dt="2020-03-27T21:27:30.382" v="480"/>
          <pc:sldLayoutMkLst>
            <pc:docMk/>
            <pc:sldMasterMk cId="2674266001" sldId="2147483708"/>
            <pc:sldLayoutMk cId="3972150851" sldId="2147483720"/>
          </pc:sldLayoutMkLst>
        </pc:sldLayoutChg>
        <pc:sldLayoutChg chg="add mod replId">
          <pc:chgData name="Levan Fuga" userId="5b907240dad9b676" providerId="Windows Live" clId="Web-{5A77ACB8-6D0D-4D84-A9E3-DA2806D2AF57}" dt="2020-03-27T21:27:30.382" v="480"/>
          <pc:sldLayoutMkLst>
            <pc:docMk/>
            <pc:sldMasterMk cId="2674266001" sldId="2147483708"/>
            <pc:sldLayoutMk cId="1153301593" sldId="2147483721"/>
          </pc:sldLayoutMkLst>
        </pc:sldLayoutChg>
        <pc:sldLayoutChg chg="add mod replId">
          <pc:chgData name="Levan Fuga" userId="5b907240dad9b676" providerId="Windows Live" clId="Web-{5A77ACB8-6D0D-4D84-A9E3-DA2806D2AF57}" dt="2020-03-27T21:27:30.382" v="480"/>
          <pc:sldLayoutMkLst>
            <pc:docMk/>
            <pc:sldMasterMk cId="2674266001" sldId="2147483708"/>
            <pc:sldLayoutMk cId="82568194" sldId="2147483722"/>
          </pc:sldLayoutMkLst>
        </pc:sldLayoutChg>
        <pc:sldLayoutChg chg="add mod replId">
          <pc:chgData name="Levan Fuga" userId="5b907240dad9b676" providerId="Windows Live" clId="Web-{5A77ACB8-6D0D-4D84-A9E3-DA2806D2AF57}" dt="2020-03-27T21:27:30.382" v="480"/>
          <pc:sldLayoutMkLst>
            <pc:docMk/>
            <pc:sldMasterMk cId="2674266001" sldId="2147483708"/>
            <pc:sldLayoutMk cId="952792035" sldId="2147483723"/>
          </pc:sldLayoutMkLst>
        </pc:sldLayoutChg>
        <pc:sldLayoutChg chg="add mod replId">
          <pc:chgData name="Levan Fuga" userId="5b907240dad9b676" providerId="Windows Live" clId="Web-{5A77ACB8-6D0D-4D84-A9E3-DA2806D2AF57}" dt="2020-03-27T21:27:30.382" v="480"/>
          <pc:sldLayoutMkLst>
            <pc:docMk/>
            <pc:sldMasterMk cId="2674266001" sldId="2147483708"/>
            <pc:sldLayoutMk cId="1085518478" sldId="2147483724"/>
          </pc:sldLayoutMkLst>
        </pc:sldLayoutChg>
        <pc:sldLayoutChg chg="add mod replId">
          <pc:chgData name="Levan Fuga" userId="5b907240dad9b676" providerId="Windows Live" clId="Web-{5A77ACB8-6D0D-4D84-A9E3-DA2806D2AF57}" dt="2020-03-27T21:27:30.382" v="480"/>
          <pc:sldLayoutMkLst>
            <pc:docMk/>
            <pc:sldMasterMk cId="2674266001" sldId="2147483708"/>
            <pc:sldLayoutMk cId="2165268672" sldId="2147483725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293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4089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7324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5357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664219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7769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6207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3920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362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4307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0099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2430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7452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4961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1630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3936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2003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82412" y="1329903"/>
            <a:ext cx="6481349" cy="2268559"/>
          </a:xfrm>
        </p:spPr>
        <p:txBody>
          <a:bodyPr>
            <a:normAutofit/>
          </a:bodyPr>
          <a:lstStyle/>
          <a:p>
            <a:r>
              <a:rPr lang="en-US" err="1">
                <a:cs typeface="Calibri Light"/>
              </a:rPr>
              <a:t>Поделба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на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906" y="3544528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err="1">
                <a:cs typeface="Calibri"/>
              </a:rPr>
              <a:t>Сообраќајот</a:t>
            </a:r>
            <a:r>
              <a:rPr lang="en-US" sz="4000">
                <a:cs typeface="Calibri"/>
              </a:rPr>
              <a:t> и </a:t>
            </a:r>
            <a:r>
              <a:rPr lang="en-US" sz="4000" err="1">
                <a:cs typeface="Calibri"/>
              </a:rPr>
              <a:t>транспортот</a:t>
            </a:r>
            <a:endParaRPr lang="en-US" err="1"/>
          </a:p>
        </p:txBody>
      </p:sp>
    </p:spTree>
    <p:extLst>
      <p:ext uri="{BB962C8B-B14F-4D97-AF65-F5344CB8AC3E}">
        <p14:creationId xmlns:p14="http://schemas.microsoft.com/office/powerpoint/2010/main" xmlns="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2924F5-0733-458C-8FB6-604783B48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Поделба</a:t>
            </a:r>
          </a:p>
        </p:txBody>
      </p:sp>
      <p:pic>
        <p:nvPicPr>
          <p:cNvPr id="8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6B23B7EA-5CE8-4801-964B-CD5EE1676D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292" t="40370" r="28333" b="28889"/>
          <a:stretch/>
        </p:blipFill>
        <p:spPr>
          <a:xfrm>
            <a:off x="273577" y="1657382"/>
            <a:ext cx="9705341" cy="3795287"/>
          </a:xfrm>
        </p:spPr>
      </p:pic>
    </p:spTree>
    <p:extLst>
      <p:ext uri="{BB962C8B-B14F-4D97-AF65-F5344CB8AC3E}">
        <p14:creationId xmlns:p14="http://schemas.microsoft.com/office/powerpoint/2010/main" xmlns="" val="2746806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EC4559-4E08-4C2D-916B-B027893CD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56234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Picture 4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xmlns="" id="{DF8E78C8-3CA1-4740-8BCF-BE1464231D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042" t="10370" r="24792" b="15926"/>
          <a:stretch/>
        </p:blipFill>
        <p:spPr>
          <a:xfrm>
            <a:off x="676143" y="190891"/>
            <a:ext cx="7821975" cy="6598392"/>
          </a:xfrm>
        </p:spPr>
      </p:pic>
    </p:spTree>
    <p:extLst>
      <p:ext uri="{BB962C8B-B14F-4D97-AF65-F5344CB8AC3E}">
        <p14:creationId xmlns:p14="http://schemas.microsoft.com/office/powerpoint/2010/main" xmlns="" val="2130329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BAB718-0F40-42D1-9DFB-90700D33D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12064AEB-975C-4808-9414-E9933985B4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167" t="22593" r="33716" b="46667"/>
          <a:stretch/>
        </p:blipFill>
        <p:spPr>
          <a:xfrm>
            <a:off x="604256" y="607834"/>
            <a:ext cx="7594113" cy="3536495"/>
          </a:xfrm>
        </p:spPr>
      </p:pic>
      <p:pic>
        <p:nvPicPr>
          <p:cNvPr id="6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F1E0B5A3-53BF-4B40-B107-CA7219D389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54" t="23148" r="26178" b="46296"/>
          <a:stretch/>
        </p:blipFill>
        <p:spPr>
          <a:xfrm>
            <a:off x="1144438" y="3923060"/>
            <a:ext cx="7244806" cy="259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3338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xmlns="" id="{36E33BF9-7F78-4327-A035-E6C83BD869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27" t="11985" r="27061" b="21723"/>
          <a:stretch/>
        </p:blipFill>
        <p:spPr>
          <a:xfrm>
            <a:off x="483080" y="156192"/>
            <a:ext cx="7834328" cy="627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4731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0550B6-E3BB-4455-BC10-8FBEEB5A8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Прашање</a:t>
            </a:r>
            <a:r>
              <a:rPr lang="en-US"/>
              <a:t> </a:t>
            </a:r>
            <a:r>
              <a:rPr lang="en-US" err="1"/>
              <a:t>за</a:t>
            </a:r>
            <a:r>
              <a:rPr lang="en-US"/>
              <a:t> </a:t>
            </a:r>
            <a:r>
              <a:rPr lang="en-US" err="1"/>
              <a:t>проверка</a:t>
            </a:r>
            <a:r>
              <a:rPr lang="en-US"/>
              <a:t> </a:t>
            </a:r>
            <a:r>
              <a:rPr lang="en-US" err="1"/>
              <a:t>на</a:t>
            </a:r>
            <a:r>
              <a:rPr lang="en-US"/>
              <a:t> </a:t>
            </a:r>
            <a:r>
              <a:rPr lang="en-US" err="1"/>
              <a:t>знаењета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133D35-91EC-40A9-B2FB-4DAE27F4A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err="1"/>
              <a:t>Како</a:t>
            </a:r>
            <a:r>
              <a:rPr lang="en-US" sz="3200"/>
              <a:t> </a:t>
            </a:r>
            <a:r>
              <a:rPr lang="en-US" sz="3200" err="1"/>
              <a:t>се</a:t>
            </a:r>
            <a:r>
              <a:rPr lang="en-US" sz="3200"/>
              <a:t> </a:t>
            </a:r>
            <a:r>
              <a:rPr lang="en-US" sz="3200" err="1"/>
              <a:t>дели</a:t>
            </a:r>
            <a:r>
              <a:rPr lang="en-US" sz="3200"/>
              <a:t> </a:t>
            </a:r>
            <a:r>
              <a:rPr lang="en-US" sz="3200" err="1"/>
              <a:t>сообраќајот</a:t>
            </a:r>
            <a:r>
              <a:rPr lang="en-US" sz="3200"/>
              <a:t> и </a:t>
            </a:r>
            <a:r>
              <a:rPr lang="en-US" sz="3200" err="1"/>
              <a:t>транспортот</a:t>
            </a:r>
            <a:r>
              <a:rPr lang="en-US" sz="3200"/>
              <a:t>?</a:t>
            </a:r>
          </a:p>
          <a:p>
            <a:r>
              <a:rPr lang="en-US" sz="3200" err="1"/>
              <a:t>Како</a:t>
            </a:r>
            <a:r>
              <a:rPr lang="en-US" sz="3200"/>
              <a:t> </a:t>
            </a:r>
            <a:r>
              <a:rPr lang="en-US" sz="3200" err="1"/>
              <a:t>се</a:t>
            </a:r>
            <a:r>
              <a:rPr lang="en-US" sz="3200"/>
              <a:t> </a:t>
            </a:r>
            <a:r>
              <a:rPr lang="en-US" sz="3200" err="1"/>
              <a:t>дели</a:t>
            </a:r>
            <a:r>
              <a:rPr lang="en-US" sz="3200"/>
              <a:t> </a:t>
            </a:r>
            <a:r>
              <a:rPr lang="en-US" sz="3200" err="1"/>
              <a:t>копнениот</a:t>
            </a:r>
            <a:r>
              <a:rPr lang="en-US" sz="3200"/>
              <a:t> </a:t>
            </a:r>
            <a:r>
              <a:rPr lang="en-US" sz="3200" err="1"/>
              <a:t>сообраќај</a:t>
            </a:r>
            <a:r>
              <a:rPr lang="en-US" sz="3200"/>
              <a:t>?</a:t>
            </a:r>
          </a:p>
          <a:p>
            <a:r>
              <a:rPr lang="en-US" sz="3200" err="1"/>
              <a:t>Како</a:t>
            </a:r>
            <a:r>
              <a:rPr lang="en-US" sz="3200"/>
              <a:t> </a:t>
            </a:r>
            <a:r>
              <a:rPr lang="en-US" sz="3200" err="1"/>
              <a:t>се</a:t>
            </a:r>
            <a:r>
              <a:rPr lang="en-US" sz="3200"/>
              <a:t> </a:t>
            </a:r>
            <a:r>
              <a:rPr lang="en-US" sz="3200" err="1"/>
              <a:t>дели</a:t>
            </a:r>
            <a:r>
              <a:rPr lang="en-US" sz="3200"/>
              <a:t> </a:t>
            </a:r>
            <a:r>
              <a:rPr lang="en-US" sz="3200" err="1"/>
              <a:t>воздушниот</a:t>
            </a:r>
            <a:r>
              <a:rPr lang="en-US" sz="3200"/>
              <a:t> </a:t>
            </a:r>
            <a:r>
              <a:rPr lang="en-US" sz="3200" err="1"/>
              <a:t>сообраќај</a:t>
            </a:r>
            <a:r>
              <a:rPr lang="en-US" sz="320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377936509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</Words>
  <Application>Microsoft Office PowerPoint</Application>
  <PresentationFormat>Custom</PresentationFormat>
  <Paragraphs>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Facet</vt:lpstr>
      <vt:lpstr>Поделба на</vt:lpstr>
      <vt:lpstr>Поделба</vt:lpstr>
      <vt:lpstr>Slide 3</vt:lpstr>
      <vt:lpstr>Slide 4</vt:lpstr>
      <vt:lpstr>Slide 5</vt:lpstr>
      <vt:lpstr>Прашање за проверка на знаењета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Hazbi</dc:creator>
  <cp:lastModifiedBy>Hazbi</cp:lastModifiedBy>
  <cp:revision>1</cp:revision>
  <dcterms:created xsi:type="dcterms:W3CDTF">2020-03-27T20:44:14Z</dcterms:created>
  <dcterms:modified xsi:type="dcterms:W3CDTF">2020-03-30T13:59:05Z</dcterms:modified>
</cp:coreProperties>
</file>