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4" d="100"/>
          <a:sy n="124" d="100"/>
        </p:scale>
        <p:origin x="-72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/>
              <a:t>PROJECT!</a:t>
            </a:r>
            <a:endParaRPr lang="en-GB" b="1" u="sn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Write about your bedroom using the new vocabulary!</a:t>
            </a:r>
          </a:p>
          <a:p>
            <a:r>
              <a:rPr lang="en-GB" sz="2400" dirty="0" smtClean="0"/>
              <a:t>Time : 30 minutes.</a:t>
            </a:r>
          </a:p>
          <a:p>
            <a:r>
              <a:rPr lang="en-GB" sz="2400" dirty="0" smtClean="0"/>
              <a:t>Read!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2146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</TotalTime>
  <Words>18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Ion Boardroom</vt:lpstr>
      <vt:lpstr>PROJECT!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PROJECT!</dc:title>
  <dc:creator>Stefanija Jovevska</dc:creator>
  <cp:lastModifiedBy>Acer</cp:lastModifiedBy>
  <cp:revision>2</cp:revision>
  <dcterms:created xsi:type="dcterms:W3CDTF">2020-03-31T11:42:06Z</dcterms:created>
  <dcterms:modified xsi:type="dcterms:W3CDTF">2020-03-31T18:02:30Z</dcterms:modified>
</cp:coreProperties>
</file>