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7ACB8-6D0D-4D84-A9E3-DA2806D2AF57}" v="320" dt="2020-03-27T21:09:49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2874" y="-13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an Fuga" userId="5b907240dad9b676" providerId="Windows Live" clId="Web-{5A77ACB8-6D0D-4D84-A9E3-DA2806D2AF57}"/>
    <pc:docChg chg="addSld delSld modSld">
      <pc:chgData name="Levan Fuga" userId="5b907240dad9b676" providerId="Windows Live" clId="Web-{5A77ACB8-6D0D-4D84-A9E3-DA2806D2AF57}" dt="2020-03-27T21:09:49.015" v="315" actId="1076"/>
      <pc:docMkLst>
        <pc:docMk/>
      </pc:docMkLst>
      <pc:sldChg chg="modSp">
        <pc:chgData name="Levan Fuga" userId="5b907240dad9b676" providerId="Windows Live" clId="Web-{5A77ACB8-6D0D-4D84-A9E3-DA2806D2AF57}" dt="2020-03-27T20:59:32.057" v="179" actId="1076"/>
        <pc:sldMkLst>
          <pc:docMk/>
          <pc:sldMk cId="109857222" sldId="256"/>
        </pc:sldMkLst>
        <pc:spChg chg="mod">
          <ac:chgData name="Levan Fuga" userId="5b907240dad9b676" providerId="Windows Live" clId="Web-{5A77ACB8-6D0D-4D84-A9E3-DA2806D2AF57}" dt="2020-03-27T20:58:56.322" v="8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Levan Fuga" userId="5b907240dad9b676" providerId="Windows Live" clId="Web-{5A77ACB8-6D0D-4D84-A9E3-DA2806D2AF57}" dt="2020-03-27T20:59:32.057" v="179" actId="1076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Levan Fuga" userId="5b907240dad9b676" providerId="Windows Live" clId="Web-{5A77ACB8-6D0D-4D84-A9E3-DA2806D2AF57}" dt="2020-03-27T21:01:48.058" v="192" actId="1076"/>
        <pc:sldMkLst>
          <pc:docMk/>
          <pc:sldMk cId="3813365706" sldId="257"/>
        </pc:sldMkLst>
        <pc:spChg chg="mod">
          <ac:chgData name="Levan Fuga" userId="5b907240dad9b676" providerId="Windows Live" clId="Web-{5A77ACB8-6D0D-4D84-A9E3-DA2806D2AF57}" dt="2020-03-27T21:00:07.854" v="183" actId="20577"/>
          <ac:spMkLst>
            <pc:docMk/>
            <pc:sldMk cId="3813365706" sldId="257"/>
            <ac:spMk id="2" creationId="{390D5EC0-061F-4103-A7E7-CDC54B50E704}"/>
          </ac:spMkLst>
        </pc:spChg>
        <pc:spChg chg="del">
          <ac:chgData name="Levan Fuga" userId="5b907240dad9b676" providerId="Windows Live" clId="Web-{5A77ACB8-6D0D-4D84-A9E3-DA2806D2AF57}" dt="2020-03-27T21:00:47.964" v="186"/>
          <ac:spMkLst>
            <pc:docMk/>
            <pc:sldMk cId="3813365706" sldId="257"/>
            <ac:spMk id="3" creationId="{1832E097-D371-4835-A138-F4A41C3DB849}"/>
          </ac:spMkLst>
        </pc:spChg>
        <pc:picChg chg="add mod ord modCrop">
          <ac:chgData name="Levan Fuga" userId="5b907240dad9b676" providerId="Windows Live" clId="Web-{5A77ACB8-6D0D-4D84-A9E3-DA2806D2AF57}" dt="2020-03-27T21:01:48.058" v="192" actId="1076"/>
          <ac:picMkLst>
            <pc:docMk/>
            <pc:sldMk cId="3813365706" sldId="257"/>
            <ac:picMk id="4" creationId="{B8C34F78-ACEF-44AE-B7F1-EE1B851C959D}"/>
          </ac:picMkLst>
        </pc:picChg>
      </pc:sldChg>
      <pc:sldChg chg="addSp delSp modSp new">
        <pc:chgData name="Levan Fuga" userId="5b907240dad9b676" providerId="Windows Live" clId="Web-{5A77ACB8-6D0D-4D84-A9E3-DA2806D2AF57}" dt="2020-03-27T21:09:14.749" v="311" actId="1076"/>
        <pc:sldMkLst>
          <pc:docMk/>
          <pc:sldMk cId="3584874328" sldId="258"/>
        </pc:sldMkLst>
        <pc:spChg chg="mod">
          <ac:chgData name="Levan Fuga" userId="5b907240dad9b676" providerId="Windows Live" clId="Web-{5A77ACB8-6D0D-4D84-A9E3-DA2806D2AF57}" dt="2020-03-27T21:05:05.560" v="295" actId="1076"/>
          <ac:spMkLst>
            <pc:docMk/>
            <pc:sldMk cId="3584874328" sldId="258"/>
            <ac:spMk id="2" creationId="{B5B32E05-FAB5-4546-B0D0-BA5A5A919782}"/>
          </ac:spMkLst>
        </pc:spChg>
        <pc:spChg chg="del">
          <ac:chgData name="Levan Fuga" userId="5b907240dad9b676" providerId="Windows Live" clId="Web-{5A77ACB8-6D0D-4D84-A9E3-DA2806D2AF57}" dt="2020-03-27T21:03:43.856" v="282"/>
          <ac:spMkLst>
            <pc:docMk/>
            <pc:sldMk cId="3584874328" sldId="258"/>
            <ac:spMk id="3" creationId="{B91E5C0C-A57C-449D-B6EB-5B8D65BB83F8}"/>
          </ac:spMkLst>
        </pc:spChg>
        <pc:picChg chg="add mod ord modCrop">
          <ac:chgData name="Levan Fuga" userId="5b907240dad9b676" providerId="Windows Live" clId="Web-{5A77ACB8-6D0D-4D84-A9E3-DA2806D2AF57}" dt="2020-03-27T21:09:14.749" v="311" actId="1076"/>
          <ac:picMkLst>
            <pc:docMk/>
            <pc:sldMk cId="3584874328" sldId="258"/>
            <ac:picMk id="4" creationId="{6D6C2C33-5CD1-4BDD-8A7F-28FC6D5D94A9}"/>
          </ac:picMkLst>
        </pc:picChg>
      </pc:sldChg>
      <pc:sldChg chg="addSp delSp modSp new">
        <pc:chgData name="Levan Fuga" userId="5b907240dad9b676" providerId="Windows Live" clId="Web-{5A77ACB8-6D0D-4D84-A9E3-DA2806D2AF57}" dt="2020-03-27T21:09:49.015" v="315" actId="1076"/>
        <pc:sldMkLst>
          <pc:docMk/>
          <pc:sldMk cId="2762022586" sldId="259"/>
        </pc:sldMkLst>
        <pc:spChg chg="mod">
          <ac:chgData name="Levan Fuga" userId="5b907240dad9b676" providerId="Windows Live" clId="Web-{5A77ACB8-6D0D-4D84-A9E3-DA2806D2AF57}" dt="2020-03-27T21:08:22.592" v="306" actId="1076"/>
          <ac:spMkLst>
            <pc:docMk/>
            <pc:sldMk cId="2762022586" sldId="259"/>
            <ac:spMk id="2" creationId="{68D0E988-0321-4D00-8157-6635D281C9B6}"/>
          </ac:spMkLst>
        </pc:spChg>
        <pc:spChg chg="del">
          <ac:chgData name="Levan Fuga" userId="5b907240dad9b676" providerId="Windows Live" clId="Web-{5A77ACB8-6D0D-4D84-A9E3-DA2806D2AF57}" dt="2020-03-27T21:08:08.264" v="304"/>
          <ac:spMkLst>
            <pc:docMk/>
            <pc:sldMk cId="2762022586" sldId="259"/>
            <ac:spMk id="3" creationId="{E25E4355-0C70-451B-8258-C8097632E605}"/>
          </ac:spMkLst>
        </pc:spChg>
        <pc:picChg chg="add mod ord modCrop">
          <ac:chgData name="Levan Fuga" userId="5b907240dad9b676" providerId="Windows Live" clId="Web-{5A77ACB8-6D0D-4D84-A9E3-DA2806D2AF57}" dt="2020-03-27T21:09:49.015" v="315" actId="1076"/>
          <ac:picMkLst>
            <pc:docMk/>
            <pc:sldMk cId="2762022586" sldId="259"/>
            <ac:picMk id="4" creationId="{A1ECEF79-F621-4902-AF79-14F484E3146E}"/>
          </ac:picMkLst>
        </pc:picChg>
      </pc:sldChg>
      <pc:sldChg chg="new del">
        <pc:chgData name="Levan Fuga" userId="5b907240dad9b676" providerId="Windows Live" clId="Web-{5A77ACB8-6D0D-4D84-A9E3-DA2806D2AF57}" dt="2020-03-27T21:07:29.186" v="300"/>
        <pc:sldMkLst>
          <pc:docMk/>
          <pc:sldMk cId="3222339734" sldId="259"/>
        </pc:sldMkLst>
      </pc:sldChg>
      <pc:sldChg chg="new del">
        <pc:chgData name="Levan Fuga" userId="5b907240dad9b676" providerId="Windows Live" clId="Web-{5A77ACB8-6D0D-4D84-A9E3-DA2806D2AF57}" dt="2020-03-27T21:07:55.389" v="302"/>
        <pc:sldMkLst>
          <pc:docMk/>
          <pc:sldMk cId="3322059284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>
                <a:cs typeface="Calibri Light"/>
              </a:rPr>
              <a:t>Сообраќајно</a:t>
            </a:r>
            <a:r>
              <a:rPr lang="en-US">
                <a:cs typeface="Calibri Light"/>
              </a:rPr>
              <a:t> </a:t>
            </a:r>
            <a:r>
              <a:rPr lang="en-US" err="1">
                <a:cs typeface="Calibri Light"/>
              </a:rPr>
              <a:t>техничко</a:t>
            </a:r>
            <a:r>
              <a:rPr lang="en-US">
                <a:cs typeface="Calibri Light"/>
              </a:rPr>
              <a:t> </a:t>
            </a:r>
            <a:r>
              <a:rPr lang="en-US" err="1">
                <a:cs typeface="Calibri Light"/>
              </a:rPr>
              <a:t>култура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7713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err="1">
                <a:cs typeface="Calibri"/>
              </a:rPr>
              <a:t>Однесување</a:t>
            </a:r>
            <a:r>
              <a:rPr lang="en-US" sz="4000">
                <a:cs typeface="Calibri"/>
              </a:rPr>
              <a:t> </a:t>
            </a:r>
            <a:r>
              <a:rPr lang="en-US" sz="4000" err="1">
                <a:cs typeface="Calibri"/>
              </a:rPr>
              <a:t>во</a:t>
            </a:r>
            <a:r>
              <a:rPr lang="en-US" sz="4000">
                <a:cs typeface="Calibri"/>
              </a:rPr>
              <a:t> </a:t>
            </a:r>
            <a:r>
              <a:rPr lang="en-US" sz="4000" err="1">
                <a:cs typeface="Calibri"/>
              </a:rPr>
              <a:t>сообраќајот</a:t>
            </a:r>
            <a:endParaRPr lang="en-US" sz="4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0D5EC0-061F-4103-A7E7-CDC54B50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cs typeface="Calibri Light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B8C34F78-ACEF-44AE-B7F1-EE1B851C9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170" t="12131" r="24908" b="10492"/>
          <a:stretch/>
        </p:blipFill>
        <p:spPr>
          <a:xfrm>
            <a:off x="1981840" y="157852"/>
            <a:ext cx="7600585" cy="6509075"/>
          </a:xfrm>
        </p:spPr>
      </p:pic>
    </p:spTree>
    <p:extLst>
      <p:ext uri="{BB962C8B-B14F-4D97-AF65-F5344CB8AC3E}">
        <p14:creationId xmlns:p14="http://schemas.microsoft.com/office/powerpoint/2010/main" xmlns="" val="381336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32E05-FAB5-4546-B0D0-BA5A5A919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294" y="-138083"/>
            <a:ext cx="10515600" cy="1325563"/>
          </a:xfrm>
        </p:spPr>
        <p:txBody>
          <a:bodyPr/>
          <a:lstStyle/>
          <a:p>
            <a:r>
              <a:rPr lang="en-US" sz="3600" err="1">
                <a:cs typeface="Calibri Light"/>
              </a:rPr>
              <a:t>Општо</a:t>
            </a:r>
            <a:r>
              <a:rPr lang="en-US" sz="3600">
                <a:cs typeface="Calibri Light"/>
              </a:rPr>
              <a:t> </a:t>
            </a:r>
            <a:r>
              <a:rPr lang="en-US" sz="3600" err="1">
                <a:cs typeface="Calibri Light"/>
              </a:rPr>
              <a:t>за</a:t>
            </a:r>
            <a:r>
              <a:rPr lang="en-US" sz="3600">
                <a:cs typeface="Calibri Light"/>
              </a:rPr>
              <a:t> </a:t>
            </a:r>
            <a:r>
              <a:rPr lang="en-US" sz="3600" err="1">
                <a:cs typeface="Calibri Light"/>
              </a:rPr>
              <a:t>сообраќајниот</a:t>
            </a:r>
            <a:r>
              <a:rPr lang="en-US" sz="3600">
                <a:cs typeface="Calibri Light"/>
              </a:rPr>
              <a:t> </a:t>
            </a:r>
            <a:r>
              <a:rPr lang="en-US" sz="3600" err="1">
                <a:cs typeface="Calibri Light"/>
              </a:rPr>
              <a:t>правила</a:t>
            </a:r>
            <a:r>
              <a:rPr lang="en-US" sz="3600">
                <a:cs typeface="Calibri Light"/>
              </a:rPr>
              <a:t> и </a:t>
            </a:r>
            <a:r>
              <a:rPr lang="en-US" sz="3600" err="1">
                <a:cs typeface="Calibri Light"/>
              </a:rPr>
              <a:t>прописи</a:t>
            </a:r>
            <a:endParaRPr lang="en-US" sz="3600">
              <a:cs typeface="Calibri Light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6D6C2C33-5CD1-4BDD-8A7F-28FC6D5D9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474" t="12313" r="23579" b="47015"/>
          <a:stretch/>
        </p:blipFill>
        <p:spPr>
          <a:xfrm>
            <a:off x="213426" y="1193022"/>
            <a:ext cx="11380483" cy="4931585"/>
          </a:xfrm>
        </p:spPr>
      </p:pic>
    </p:spTree>
    <p:extLst>
      <p:ext uri="{BB962C8B-B14F-4D97-AF65-F5344CB8AC3E}">
        <p14:creationId xmlns:p14="http://schemas.microsoft.com/office/powerpoint/2010/main" xmlns="" val="358487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0E988-0321-4D00-8157-6635D281C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181066"/>
            <a:ext cx="10515600" cy="9779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A1ECEF79-F621-4902-AF79-14F484E314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788" t="37624" r="23005" b="27723"/>
          <a:stretch/>
        </p:blipFill>
        <p:spPr>
          <a:xfrm>
            <a:off x="961048" y="1394305"/>
            <a:ext cx="10691694" cy="4081443"/>
          </a:xfrm>
        </p:spPr>
      </p:pic>
    </p:spTree>
    <p:extLst>
      <p:ext uri="{BB962C8B-B14F-4D97-AF65-F5344CB8AC3E}">
        <p14:creationId xmlns:p14="http://schemas.microsoft.com/office/powerpoint/2010/main" xmlns="" val="276202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Custom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Сообраќајно техничко култура</vt:lpstr>
      <vt:lpstr>Slide 2</vt:lpstr>
      <vt:lpstr>Општо за сообраќајниот правила и прописи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Hazbi</dc:creator>
  <cp:lastModifiedBy>Hazbi</cp:lastModifiedBy>
  <cp:revision>1</cp:revision>
  <dcterms:created xsi:type="dcterms:W3CDTF">2020-03-27T20:44:14Z</dcterms:created>
  <dcterms:modified xsi:type="dcterms:W3CDTF">2020-03-30T13:56:52Z</dcterms:modified>
</cp:coreProperties>
</file>