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Default Extension="mp3" ContentType="audio/unknown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2" r:id="rId2"/>
  </p:sldMasterIdLst>
  <p:notesMasterIdLst>
    <p:notesMasterId r:id="rId14"/>
  </p:notesMasterIdLst>
  <p:handoutMasterIdLst>
    <p:handoutMasterId r:id="rId15"/>
  </p:handout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050" autoAdjust="0"/>
    <p:restoredTop sz="96182" autoAdjust="0"/>
  </p:normalViewPr>
  <p:slideViewPr>
    <p:cSldViewPr showGuides="1">
      <p:cViewPr varScale="1">
        <p:scale>
          <a:sx n="110" d="100"/>
          <a:sy n="110" d="100"/>
        </p:scale>
        <p:origin x="-420" y="-78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1644" y="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pPr/>
              <a:t>3/30/2020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pPr/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3/30/2020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770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480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Rectangle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A09E-12D5-4B1D-B8BB-C300B1DDD423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/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A53D-4C84-40AA-983E-A1E818A7FEFC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761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FCEE-AE66-4EAB-9C04-97F8A56A6354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369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377B-053C-438C-8A98-92C419A6701C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6535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EF46-0123-4A75-9835-49DC49D53DE2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/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6378D-18AE-47D1-B10A-42F623B40082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504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6AE8-D704-41F6-B16A-5547B5672AC1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007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9538-6F63-4C0B-916D-ED3F4E0A1B28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484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15BF-7116-4A9E-8022-5A2DC937F971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50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C91-5A3B-40CE-8C1D-279A8EF6E008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911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C20A-B94A-4E20-B4B2-88A7825AE904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137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Rectangle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859468AF-EFCF-4AAD-ACF4-3BA83EC4AF4E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/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75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media" Target="../media/media2.mp3"/><Relationship Id="rId3" Type="http://schemas.openxmlformats.org/officeDocument/2006/relationships/notesSlide" Target="../notesSlides/notesSlide1.xml"/><Relationship Id="rId12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11" Type="http://schemas.openxmlformats.org/officeDocument/2006/relationships/image" Target="../media/image7.jpe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google.com/search?q=dionis&amp;hl=en&amp;tbm=isch&amp;tbs=rimg:Cbot_1UVnoWSRIjjtFKQdDs38TLokKFYSe43_1ZBpWqWKtINS3nDuybnPdPUiCxe0pIeqigcEdgYUMHHwRWq5Z6XRPiCoSCe0UpB0OzfxMEYEHd7036mVpK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770812" y="4724400"/>
            <a:ext cx="4117108" cy="14478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5012" y="1371600"/>
            <a:ext cx="5638800" cy="558799"/>
          </a:xfrm>
        </p:spPr>
        <p:txBody>
          <a:bodyPr>
            <a:normAutofit fontScale="90000"/>
          </a:bodyPr>
          <a:lstStyle/>
          <a:p>
            <a:pPr algn="ctr"/>
            <a:r>
              <a:rPr lang="mk-MK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МАКЕДОНСКИ ЈАЗИК</a:t>
            </a:r>
            <a:br>
              <a:rPr lang="mk-MK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 descr="logo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2" y="304800"/>
            <a:ext cx="381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57596" y="4800600"/>
            <a:ext cx="5635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Проф.СИЛВАНА НАУМОВА</a:t>
            </a:r>
            <a:br>
              <a:rPr lang="mk-MK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99412" y="2667000"/>
            <a:ext cx="4166054" cy="162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ПОДЕЛБА НА ЛИТЕРАТУРАТА НА РОДОВИ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Lionel Richie - Hello - Piano Cover - Instrumental Music - Romantic Love Song (lookingforlyrics.org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27012" y="-593505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colorTemperature colorTemp="1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97052" y="-65211"/>
            <a:ext cx="9248864" cy="6923211"/>
          </a:xfrm>
          <a:prstGeom prst="rect">
            <a:avLst/>
          </a:prstGeom>
        </p:spPr>
      </p:pic>
      <p:pic>
        <p:nvPicPr>
          <p:cNvPr id="8" name="102  beyonce - halo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361612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98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100000" numSld="99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348" y="1219200"/>
            <a:ext cx="5668122" cy="4470400"/>
          </a:xfrm>
        </p:spPr>
        <p:txBody>
          <a:bodyPr>
            <a:normAutofit fontScale="77500" lnSpcReduction="20000"/>
          </a:bodyPr>
          <a:lstStyle/>
          <a:p>
            <a:endParaRPr lang="en-US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www.google.com/search?q=dionis&amp;hl=en&amp;tbm=isch&amp;tbs=rimg:Cbot_1UVnoWSRIjjtFKQdDs38TLokKFYSe43_1ZBpWqWKtINS3nDuybnPdPUiCxe0pIeqigcEdgYUMHHwRWq5Z6XRPiCoSCe0UpB0OzfxMEYEHd7036mVpK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search?q=literatura&amp;hl=en&amp;tbm=isch&amp;tbs=rimg:CcHjKTFeZAcOIji-mofMdw3Tekv3MqpoN4h3AoXnGzKZYEnMHL5IR3QOhOm9L_1wmjbyOZd_1IdlVNR23_1gsd-NwUdaSoSCb6ah8x3DdN6EZgv1WB5pP36KhIJS_1cyqmg3iHcRZvplO1in2h8qEgkChecbMplgSREyopTz3bBJaSoSCcwcvkhHdA6EEYpLnHAY1PEWKhIJ6b0v_1CaNvI4RQ1EuZw7DK0EqEgll38h2VU1HbRE1tirxAUpleSoSCf-Cx343BR1pEXHAgl7mVrPr&amp;tb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Користени материјали:</a:t>
            </a:r>
            <a:r>
              <a:rPr lang="mk-MK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mk-MK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74" name="Picture 2" descr="Image result for drama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5470" y="2057400"/>
            <a:ext cx="5719426" cy="382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167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724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412" y="758264"/>
            <a:ext cx="5334000" cy="51053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mk-MK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Литературата </a:t>
            </a:r>
            <a:r>
              <a:rPr lang="mk-MK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уметност која се прави со зборови</a:t>
            </a:r>
            <a:r>
              <a:rPr lang="mk-MK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mk-MK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Зборот </a:t>
            </a:r>
            <a:r>
              <a:rPr lang="mk-MK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 води потекло од латинскиот збор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</a:t>
            </a:r>
            <a:r>
              <a:rPr lang="mk-MK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што значи буква.</a:t>
            </a:r>
            <a:br>
              <a:rPr lang="mk-MK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 descr="Image result for liter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741" y="240185"/>
            <a:ext cx="3611271" cy="314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532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613" y="609600"/>
            <a:ext cx="525779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Литературата се дели на родови и видови</a:t>
            </a:r>
            <a:r>
              <a:rPr lang="ru-RU" sz="36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 smtClean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Литературни родови се</a:t>
            </a:r>
            <a:r>
              <a:rPr lang="ru-RU" sz="36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 smtClean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лирика,</a:t>
            </a:r>
            <a:endParaRPr lang="en-US" sz="4000" b="1" dirty="0" smtClean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епика и</a:t>
            </a:r>
            <a:endParaRPr lang="en-US" sz="4000" b="1" dirty="0" smtClean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</a:t>
            </a:r>
            <a:r>
              <a:rPr lang="ru-RU" sz="40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0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Image result for literatur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2012" y="2196764"/>
            <a:ext cx="54959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289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3938" y="152400"/>
            <a:ext cx="17141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k-MK" sz="4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лирика</a:t>
            </a:r>
            <a:endParaRPr lang="en-US" sz="40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3212" y="1021469"/>
            <a:ext cx="7162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k-MK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Лириката е најстариот литературен род. </a:t>
            </a:r>
          </a:p>
          <a:p>
            <a:r>
              <a:rPr lang="mk-MK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Името го добила од грчкиот збор </a:t>
            </a:r>
            <a:r>
              <a:rPr 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lyra</a:t>
            </a: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mk-MK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 означувал име на жичен музички инструмент, во чија придружба се изведувале дитирамбите.</a:t>
            </a:r>
          </a:p>
          <a:p>
            <a:r>
              <a:rPr lang="mk-MK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Лирските дела се пишуваат во форма на стихови, а преку нив поетот ги искажува своите чувства, емоции, ставови кон некого или нешто. </a:t>
            </a:r>
          </a:p>
          <a:p>
            <a:r>
              <a:rPr lang="mk-MK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Тие не се раскажуваат , туку се доживуваат.</a:t>
            </a:r>
          </a:p>
        </p:txBody>
      </p:sp>
      <p:pic>
        <p:nvPicPr>
          <p:cNvPr id="13" name="Content Placeholder 3" descr="lira.jp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4000"/>
                    </a14:imgEffect>
                    <a14:imgEffect>
                      <a14:colorTemperature colorTemp="11500"/>
                    </a14:imgEffect>
                    <a14:imgEffect>
                      <a14:saturation sat="3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7081" y="860286"/>
            <a:ext cx="4114800" cy="4697000"/>
          </a:xfrm>
          <a:solidFill>
            <a:schemeClr val="accent6">
              <a:lumMod val="40000"/>
              <a:lumOff val="60000"/>
              <a:alpha val="93000"/>
            </a:schemeClr>
          </a:solidFill>
          <a:ln cap="rnd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8100000" algn="tr" rotWithShape="0">
              <a:schemeClr val="accent2">
                <a:lumMod val="7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xmlns="" val="60329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2" y="1733365"/>
            <a:ext cx="8229600" cy="4823460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mk-MK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Според основниот мотив, лирските песни </a:t>
            </a:r>
            <a:endParaRPr lang="en-US" sz="3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можат </a:t>
            </a:r>
            <a:r>
              <a:rPr lang="mk-MK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бидат</a:t>
            </a:r>
            <a:r>
              <a:rPr lang="mk-MK" sz="3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8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endParaRPr lang="mk-MK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социјални</a:t>
            </a: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љубовни</a:t>
            </a:r>
            <a:endParaRPr lang="mk-MK" sz="35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родољубиви </a:t>
            </a: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пејзажни</a:t>
            </a: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рефлексивни</a:t>
            </a: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хумористични</a:t>
            </a: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сатиричната песна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елегии </a:t>
            </a:r>
            <a:endParaRPr lang="mk-MK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химни</a:t>
            </a: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</a:t>
            </a:r>
            <a:endParaRPr lang="en-US" sz="35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епитафот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итн.</a:t>
            </a: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endParaRPr lang="mk-MK" sz="35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76200"/>
            <a:ext cx="9980851" cy="838200"/>
          </a:xfrm>
        </p:spPr>
        <p:txBody>
          <a:bodyPr/>
          <a:lstStyle/>
          <a:p>
            <a:r>
              <a:rPr lang="mk-MK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Лирски видови 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5011" y="2065681"/>
            <a:ext cx="4724401" cy="383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719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676400"/>
            <a:ext cx="6019800" cy="4470400"/>
          </a:xfrm>
        </p:spPr>
        <p:txBody>
          <a:bodyPr/>
          <a:lstStyle/>
          <a:p>
            <a:r>
              <a:rPr lang="mk-MK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КАРАКТЕРИСТИКИ НА </a:t>
            </a:r>
            <a:r>
              <a:rPr lang="mk-MK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ЕПИКАТА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mk-MK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Епиката е еден од трите литературни рода. </a:t>
            </a:r>
          </a:p>
          <a:p>
            <a:pPr marL="285750" indent="-285750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 карактеристика на епиката е раскажувањето.</a:t>
            </a:r>
          </a:p>
          <a:p>
            <a:pPr marL="285750" indent="-285750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Според формата епиката може да биде напишана во стих (поезија) или во проза.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2" y="457200"/>
            <a:ext cx="99822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mk-MK" sz="40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ЕПИКА</a:t>
            </a:r>
            <a:r>
              <a:rPr lang="ru-RU" sz="40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(од старогрчката придавка ἐπικός (епикос), од ἔπος (епос) „збор, говор, приказна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2000"/>
                    </a14:imgEffect>
                    <a14:imgEffect>
                      <a14:colorTemperature colorTemp="9875"/>
                    </a14:imgEffect>
                    <a14:imgEffect>
                      <a14:saturation sat="200000"/>
                    </a14:imgEffect>
                    <a14:imgEffect>
                      <a14:brightnessContrast bright="20000"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5412" y="1825018"/>
            <a:ext cx="4735140" cy="35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90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8011" y="2438400"/>
            <a:ext cx="3046651" cy="37338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228600"/>
            <a:ext cx="7772400" cy="6405898"/>
          </a:xfrm>
        </p:spPr>
        <p:txBody>
          <a:bodyPr>
            <a:normAutofit fontScale="90000"/>
          </a:bodyPr>
          <a:lstStyle/>
          <a:p>
            <a:pPr fontAlgn="t"/>
            <a:r>
              <a:rPr lang="mk-MK" sz="3600" b="1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ЕПСКИ ВИДОВИ</a:t>
            </a:r>
            <a:r>
              <a:rPr lang="en-US" sz="36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Епските </a:t>
            </a: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видови се делат на: </a:t>
            </a: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куси и долги; и</a:t>
            </a: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стих и проза</a:t>
            </a:r>
            <a:r>
              <a:rPr lang="ru-RU" sz="31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Куси </a:t>
            </a: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епски видови се:</a:t>
            </a: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стих: епската песна;</a:t>
            </a: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проза: расказот</a:t>
            </a: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сите народни умотворби (мит, легенда, предание, приказна (сказна, бајка, басна), анегдота, гатанка, пословица, поговорка</a:t>
            </a:r>
            <a:r>
              <a:rPr lang="ru-RU" sz="31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31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Долги епски видови се:</a:t>
            </a: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стих: еп, епопеја;</a:t>
            </a: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проза: романот </a:t>
            </a:r>
            <a:endParaRPr lang="en-US" sz="3100" dirty="0">
              <a:solidFill>
                <a:schemeClr val="accent3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124" name="Picture 4" descr="Image result for literatur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8812" y="1302239"/>
            <a:ext cx="4419600" cy="477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722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38" y="1163301"/>
            <a:ext cx="6248400" cy="5410201"/>
          </a:xfrm>
        </p:spPr>
        <p:txBody>
          <a:bodyPr>
            <a:normAutofit lnSpcReduction="10000"/>
          </a:bodyPr>
          <a:lstStyle/>
          <a:p>
            <a:r>
              <a:rPr lang="mk-MK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Драмата води потекло од игрите што во чест на богот на виното, плодноста и уживањето – Дионис, се играле двапати годишно.</a:t>
            </a:r>
          </a:p>
          <a:p>
            <a:r>
              <a:rPr lang="mk-MK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Зборот драма води потекло од грчкиот збор </a:t>
            </a:r>
            <a:r>
              <a:rPr lang="en-US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drama- </a:t>
            </a:r>
            <a:r>
              <a:rPr lang="mk-MK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 значи дејство.</a:t>
            </a:r>
          </a:p>
          <a:p>
            <a:r>
              <a:rPr lang="mk-MK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Драмата е литературно дело напишано во дијалошка форма, наменето за сценска изведба,</a:t>
            </a:r>
          </a:p>
          <a:p>
            <a:r>
              <a:rPr lang="mk-MK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може и да се чита.</a:t>
            </a:r>
          </a:p>
          <a:p>
            <a:r>
              <a:rPr lang="mk-MK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Својата целовитост драмата ја доживува кога ќе биде поставена на сцена, при што артисти ги толкуваат улогите.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2" y="228600"/>
            <a:ext cx="4953000" cy="762000"/>
          </a:xfrm>
        </p:spPr>
        <p:txBody>
          <a:bodyPr/>
          <a:lstStyle/>
          <a:p>
            <a:r>
              <a:rPr lang="mk-MK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</a:t>
            </a:r>
            <a:endParaRPr lang="en-US" dirty="0">
              <a:solidFill>
                <a:schemeClr val="accent3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3612" y="2020869"/>
            <a:ext cx="4008761" cy="318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389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" y="838200"/>
            <a:ext cx="6013374" cy="5714999"/>
          </a:xfrm>
        </p:spPr>
        <p:txBody>
          <a:bodyPr>
            <a:normAutofit fontScale="70000" lnSpcReduction="20000"/>
          </a:bodyPr>
          <a:lstStyle/>
          <a:p>
            <a:r>
              <a:rPr lang="mk-MK" sz="29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КАРАКТЕРИСТИКИ НА ДРАМАТА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Драмата е еден од трите литературни рода.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Таа е претставувачка уметност. </a:t>
            </a:r>
            <a:endParaRPr lang="en-US" sz="31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Драмата прикажува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не </a:t>
            </a: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раскажува.</a:t>
            </a:r>
            <a:endParaRPr lang="en-US" sz="31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Претставувањето 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ликовите и </a:t>
            </a: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настаните 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преку дијалошка форма.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Драмите можат да бидат во проза, во стих и комбинирани во проза и стих.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Драмата е поблиска до епиката, бидејќи има настани (фабула), значи може да ја раскажеме, има ликови, тема, идеја, мотиви итн.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Дијалогот е основниот белег на драмата. Дијалогот е разговор меѓу два или повеќе лика во текот на драмското дејство.</a:t>
            </a:r>
            <a:endParaRPr lang="mk-MK" sz="31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8" y="76200"/>
            <a:ext cx="4953000" cy="762000"/>
          </a:xfrm>
        </p:spPr>
        <p:txBody>
          <a:bodyPr/>
          <a:lstStyle/>
          <a:p>
            <a:r>
              <a:rPr lang="mk-MK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</a:t>
            </a:r>
            <a:endParaRPr lang="en-US" dirty="0">
              <a:solidFill>
                <a:schemeClr val="accent3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25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2012" y="1662100"/>
            <a:ext cx="5791200" cy="379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528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theme/theme1.xml><?xml version="1.0" encoding="utf-8"?>
<a:theme xmlns:a="http://schemas.openxmlformats.org/drawingml/2006/main" name="TS103460507">
  <a:themeElements>
    <a:clrScheme name="Custom 25">
      <a:dk1>
        <a:srgbClr val="FFC000"/>
      </a:dk1>
      <a:lt1>
        <a:srgbClr val="FFE084"/>
      </a:lt1>
      <a:dk2>
        <a:srgbClr val="FFEFC1"/>
      </a:dk2>
      <a:lt2>
        <a:srgbClr val="CC9900"/>
      </a:lt2>
      <a:accent1>
        <a:srgbClr val="C66951"/>
      </a:accent1>
      <a:accent2>
        <a:srgbClr val="BF974D"/>
      </a:accent2>
      <a:accent3>
        <a:srgbClr val="FFEFC1"/>
      </a:accent3>
      <a:accent4>
        <a:srgbClr val="D7C7B4"/>
      </a:accent4>
      <a:accent5>
        <a:srgbClr val="E7E2E1"/>
      </a:accent5>
      <a:accent6>
        <a:srgbClr val="F3E1DC"/>
      </a:accent6>
      <a:hlink>
        <a:srgbClr val="F4F5F1"/>
      </a:hlink>
      <a:folHlink>
        <a:srgbClr val="F2F2F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Class open house presentation" id="{ED6F853E-23FC-44AA-826D-3EFB5E0A4D17}" vid="{6E8FE5FC-8933-4D10-AAA1-772E0561ED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34B7CA8-998B-4F57-AEE2-A1ADF5E9D3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TS103460507</Template>
  <TotalTime>0</TotalTime>
  <Words>333</Words>
  <Application>Microsoft Office PowerPoint</Application>
  <PresentationFormat>Custom</PresentationFormat>
  <Paragraphs>58</Paragraphs>
  <Slides>11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TS103460507</vt:lpstr>
      <vt:lpstr>МАКЕДОНСКИ ЈАЗИК </vt:lpstr>
      <vt:lpstr>      Литературата е уметност која се прави со зборови.  Зборот литература води потекло од латинскиот збор litera, што значи буква. </vt:lpstr>
      <vt:lpstr>Slide 3</vt:lpstr>
      <vt:lpstr>Slide 4</vt:lpstr>
      <vt:lpstr>Лирски видови </vt:lpstr>
      <vt:lpstr> ЕПИКА (од старогрчката придавка ἐπικός (епикос), од ἔπος (епос) „збор, говор, приказна </vt:lpstr>
      <vt:lpstr>ЕПСКИ ВИДОВИ  Епските видови се делат на:  - куси и долги; и - во стих и проза.  Куси епски видови се: - во стих: епската песна; - во проза: расказот и сите народни умотворби (мит, легенда, предание, приказна (сказна, бајка, басна), анегдота, гатанка, пословица, поговорка).  Долги епски видови се: - во стих: еп, епопеја; - во проза: романот </vt:lpstr>
      <vt:lpstr>ДРАМА</vt:lpstr>
      <vt:lpstr>ДРАМА</vt:lpstr>
      <vt:lpstr>Користени материјали: 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2016-11-20T09:26:43Z</dcterms:created>
  <dcterms:modified xsi:type="dcterms:W3CDTF">2020-03-30T13:39:57Z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TC034605079991</vt:lpwstr>
  </property>
  <property fmtid="{D5CDD505-2E9C-101B-9397-08002B2CF9AE}" pid="3" name="_MarkAsFinal">
    <vt:bool>true</vt:bool>
  </property>
</Properties>
</file>