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2.xml" ContentType="application/vnd.openxmlformats-officedocument.presentationml.notesSlide+xml"/>
  <Default Extension="mp3" ContentType="audio/unknown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92" r:id="rId2"/>
  </p:sldMasterIdLst>
  <p:notesMasterIdLst>
    <p:notesMasterId r:id="rId14"/>
  </p:notesMasterIdLst>
  <p:handoutMasterIdLst>
    <p:handoutMasterId r:id="rId15"/>
  </p:handoutMasterIdLst>
  <p:sldIdLst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7" r:id="rId11"/>
    <p:sldId id="265" r:id="rId12"/>
    <p:sldId id="266" r:id="rId13"/>
  </p:sldIdLst>
  <p:sldSz cx="12188825" cy="6858000"/>
  <p:notesSz cx="6858000" cy="9144000"/>
  <p:defaultTextStyle>
    <a:defPPr>
      <a:defRPr lang="en-US"/>
    </a:defPPr>
    <a:lvl1pPr marL="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orient="horz" pos="945">
          <p15:clr>
            <a:srgbClr val="A4A3A4"/>
          </p15:clr>
        </p15:guide>
        <p15:guide id="3" orient="horz" pos="3888">
          <p15:clr>
            <a:srgbClr val="A4A3A4"/>
          </p15:clr>
        </p15:guide>
        <p15:guide id="4" orient="horz" pos="192">
          <p15:clr>
            <a:srgbClr val="A4A3A4"/>
          </p15:clr>
        </p15:guide>
        <p15:guide id="5" orient="horz" pos="1072">
          <p15:clr>
            <a:srgbClr val="A4A3A4"/>
          </p15:clr>
        </p15:guide>
        <p15:guide id="6" pos="3839">
          <p15:clr>
            <a:srgbClr val="A4A3A4"/>
          </p15:clr>
        </p15:guide>
        <p15:guide id="7" pos="704">
          <p15:clr>
            <a:srgbClr val="A4A3A4"/>
          </p15:clr>
        </p15:guide>
        <p15:guide id="8" pos="7102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9012ECD-51FC-41F1-AA8D-1B2483CD663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8050" autoAdjust="0"/>
    <p:restoredTop sz="96182" autoAdjust="0"/>
  </p:normalViewPr>
  <p:slideViewPr>
    <p:cSldViewPr showGuides="1">
      <p:cViewPr varScale="1">
        <p:scale>
          <a:sx n="110" d="100"/>
          <a:sy n="110" d="100"/>
        </p:scale>
        <p:origin x="-420" y="-78"/>
      </p:cViewPr>
      <p:guideLst>
        <p:guide orient="horz" pos="2160"/>
        <p:guide orient="horz" pos="945"/>
        <p:guide orient="horz" pos="3888"/>
        <p:guide orient="horz" pos="192"/>
        <p:guide orient="horz" pos="1072"/>
        <p:guide pos="3839"/>
        <p:guide pos="704"/>
        <p:guide pos="7102"/>
      </p:guideLst>
    </p:cSldViewPr>
  </p:slideViewPr>
  <p:outlineViewPr>
    <p:cViewPr>
      <p:scale>
        <a:sx n="33" d="100"/>
        <a:sy n="33" d="100"/>
      </p:scale>
      <p:origin x="0" y="-2886"/>
    </p:cViewPr>
  </p:outlineViewPr>
  <p:notesTextViewPr>
    <p:cViewPr>
      <p:scale>
        <a:sx n="3" d="2"/>
        <a:sy n="3" d="2"/>
      </p:scale>
      <p:origin x="0" y="0"/>
    </p:cViewPr>
  </p:notesTextViewPr>
  <p:notesViewPr>
    <p:cSldViewPr>
      <p:cViewPr varScale="1">
        <p:scale>
          <a:sx n="79" d="100"/>
          <a:sy n="79" d="100"/>
        </p:scale>
        <p:origin x="1644" y="96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1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>
              <a:solidFill>
                <a:schemeClr val="tx2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73C59C-4E16-4A64-A766-34DB213E11B3}" type="datetimeFigureOut">
              <a:rPr lang="en-US">
                <a:solidFill>
                  <a:schemeClr val="tx2"/>
                </a:solidFill>
              </a:rPr>
              <a:pPr/>
              <a:t>3/30/2020</a:t>
            </a:fld>
            <a:endParaRPr>
              <a:solidFill>
                <a:schemeClr val="tx2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>
              <a:solidFill>
                <a:schemeClr val="tx2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D77566-CD65-4859-9FA1-43956DC85B8C}" type="slidenum">
              <a:rPr>
                <a:solidFill>
                  <a:schemeClr val="tx2"/>
                </a:solidFill>
              </a:rPr>
              <a:pPr/>
              <a:t>‹#›</a:t>
            </a:fld>
            <a:endParaRPr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087983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F95CF31C-F757-429C-A789-86504F04C3BE}" type="datetimeFigureOut">
              <a:rPr lang="en-US"/>
              <a:pPr/>
              <a:t>3/30/2020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B8796F01-7154-41E0-B48B-A6921757531A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440775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96F01-7154-41E0-B48B-A6921757531A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077057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96F01-7154-41E0-B48B-A6921757531A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848047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12190572" cy="6858000"/>
            <a:chOff x="0" y="0"/>
            <a:chExt cx="12190572" cy="6858000"/>
          </a:xfrm>
        </p:grpSpPr>
        <p:sp>
          <p:nvSpPr>
            <p:cNvPr id="13" name="Rectangle 12"/>
            <p:cNvSpPr/>
            <p:nvPr/>
          </p:nvSpPr>
          <p:spPr>
            <a:xfrm>
              <a:off x="1620" y="0"/>
              <a:ext cx="12188952" cy="685800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0"/>
                  </a:schemeClr>
                </a:gs>
                <a:gs pos="58000">
                  <a:schemeClr val="accent1">
                    <a:lumMod val="40000"/>
                    <a:lumOff val="60000"/>
                  </a:schemeClr>
                </a:gs>
                <a:gs pos="100000">
                  <a:schemeClr val="accent1">
                    <a:lumMod val="50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99" tIns="60949" rIns="121899" bIns="60949" rtlCol="0" anchor="ctr"/>
            <a:lstStyle/>
            <a:p>
              <a:pPr algn="ctr"/>
              <a:endParaRPr/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0" y="0"/>
              <a:ext cx="4742741" cy="6858000"/>
              <a:chOff x="0" y="0"/>
              <a:chExt cx="4742741" cy="6858000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4591594" cy="6858000"/>
              </a:xfrm>
              <a:prstGeom prst="rect">
                <a:avLst/>
              </a:prstGeom>
            </p:spPr>
          </p:pic>
          <p:sp>
            <p:nvSpPr>
              <p:cNvPr id="10" name="Rectangle 9"/>
              <p:cNvSpPr/>
              <p:nvPr/>
            </p:nvSpPr>
            <p:spPr>
              <a:xfrm>
                <a:off x="4605581" y="0"/>
                <a:ext cx="137160" cy="6858000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A09E-12D5-4B1D-B8BB-C300B1DDD423}" type="datetime1">
              <a:rPr lang="en-US" smtClean="0"/>
              <a:pPr/>
              <a:t>3/30/2020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79346" y="4927600"/>
            <a:ext cx="7008574" cy="12446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800" b="0" cap="none" spc="0">
                <a:ln w="0"/>
                <a:solidFill>
                  <a:schemeClr val="accent2"/>
                </a:solidFill>
                <a:effectLst/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79346" y="1498601"/>
            <a:ext cx="7008574" cy="3298825"/>
          </a:xfrm>
        </p:spPr>
        <p:txBody>
          <a:bodyPr>
            <a:normAutofit/>
          </a:bodyPr>
          <a:lstStyle>
            <a:lvl1pPr algn="l">
              <a:lnSpc>
                <a:spcPct val="90000"/>
              </a:lnSpc>
              <a:defRPr sz="5400" b="0" cap="none" spc="0" baseline="0">
                <a:ln w="0"/>
                <a:solidFill>
                  <a:schemeClr val="tx2"/>
                </a:solidFill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xmlns="" val="33220121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CA53D-4C84-40AA-983E-A1E818A7FEFC}" type="datetime1">
              <a:rPr lang="en-US" smtClean="0"/>
              <a:pPr/>
              <a:t>3/30/2020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C5AD9-787D-40FA-8A4D-16A055B9AF8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176198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852633" y="274638"/>
            <a:ext cx="1422030" cy="589756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7309" y="274638"/>
            <a:ext cx="8532178" cy="589756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2FCEE-AE66-4EAB-9C04-97F8A56A6354}" type="datetime1">
              <a:rPr lang="en-US" smtClean="0"/>
              <a:pPr/>
              <a:t>3/30/2020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C5AD9-787D-40FA-8A4D-16A055B9AF8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236915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9377B-053C-438C-8A98-92C419A6701C}" type="datetime1">
              <a:rPr lang="en-US" smtClean="0"/>
              <a:pPr/>
              <a:t>3/30/2020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0BA0E-20D0-4E7C-B286-26C960A6788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xmlns="" val="28653597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1620" y="0"/>
            <a:ext cx="12188952" cy="6858000"/>
            <a:chOff x="1620" y="0"/>
            <a:chExt cx="12188952" cy="6858000"/>
          </a:xfrm>
        </p:grpSpPr>
        <p:sp>
          <p:nvSpPr>
            <p:cNvPr id="4" name="Rectangle 3"/>
            <p:cNvSpPr/>
            <p:nvPr/>
          </p:nvSpPr>
          <p:spPr>
            <a:xfrm>
              <a:off x="1620" y="0"/>
              <a:ext cx="12188952" cy="685800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0"/>
                  </a:schemeClr>
                </a:gs>
                <a:gs pos="58000">
                  <a:schemeClr val="accent1">
                    <a:lumMod val="40000"/>
                    <a:lumOff val="60000"/>
                  </a:schemeClr>
                </a:gs>
                <a:gs pos="100000">
                  <a:schemeClr val="accent1">
                    <a:lumMod val="50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99" tIns="60949" rIns="121899" bIns="60949" rtlCol="0" anchor="ctr"/>
            <a:lstStyle/>
            <a:p>
              <a:pPr algn="ctr"/>
              <a:endParaRPr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598818" y="0"/>
              <a:ext cx="4591594" cy="6858000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7481252" y="0"/>
              <a:ext cx="137160" cy="685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>
                <a:solidFill>
                  <a:schemeClr val="tx2"/>
                </a:solidFill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98818" y="0"/>
            <a:ext cx="4591594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CEF46-0123-4A75-9835-49DC49D53DE2}" type="datetime1">
              <a:rPr lang="en-US" smtClean="0"/>
              <a:pPr/>
              <a:t>3/30/2020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237149" y="4927600"/>
            <a:ext cx="7008574" cy="12446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800" b="0" cap="none" spc="0">
                <a:ln w="0"/>
                <a:solidFill>
                  <a:schemeClr val="accent2"/>
                </a:solidFill>
                <a:effectLst/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237149" y="1498601"/>
            <a:ext cx="7008574" cy="3298825"/>
          </a:xfrm>
        </p:spPr>
        <p:txBody>
          <a:bodyPr>
            <a:normAutofit/>
          </a:bodyPr>
          <a:lstStyle>
            <a:lvl1pPr algn="l">
              <a:lnSpc>
                <a:spcPct val="90000"/>
              </a:lnSpc>
              <a:defRPr sz="5400" b="0" cap="none" spc="0" baseline="0">
                <a:ln w="0"/>
                <a:solidFill>
                  <a:schemeClr val="tx2"/>
                </a:solidFill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xmlns="" val="30525827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7309" y="1701800"/>
            <a:ext cx="4977104" cy="4470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 marL="2011328">
              <a:defRPr sz="1800"/>
            </a:lvl5pPr>
            <a:lvl6pPr marL="2011328">
              <a:defRPr sz="1800"/>
            </a:lvl6pPr>
            <a:lvl7pPr marL="2011328">
              <a:defRPr sz="1800"/>
            </a:lvl7pPr>
            <a:lvl8pPr marL="2011328">
              <a:defRPr sz="1800"/>
            </a:lvl8pPr>
            <a:lvl9pPr marL="201132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7559" y="1701800"/>
            <a:ext cx="4977104" cy="4470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 marL="2011328">
              <a:defRPr sz="1800"/>
            </a:lvl5pPr>
            <a:lvl6pPr marL="2011328">
              <a:defRPr sz="1800"/>
            </a:lvl6pPr>
            <a:lvl7pPr marL="2011328">
              <a:defRPr sz="1800"/>
            </a:lvl7pPr>
            <a:lvl8pPr marL="2011328">
              <a:defRPr sz="1800"/>
            </a:lvl8pPr>
            <a:lvl9pPr marL="201132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6378D-18AE-47D1-B10A-42F623B40082}" type="datetime1">
              <a:rPr lang="en-US" smtClean="0"/>
              <a:pPr/>
              <a:t>3/30/2020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250459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1372" y="1608836"/>
            <a:ext cx="4973041" cy="512064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17309" y="2209800"/>
            <a:ext cx="4977104" cy="3962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 marL="2011328">
              <a:defRPr sz="1800"/>
            </a:lvl5pPr>
            <a:lvl6pPr marL="2011328">
              <a:defRPr sz="1800"/>
            </a:lvl6pPr>
            <a:lvl7pPr marL="2011328">
              <a:defRPr sz="1800"/>
            </a:lvl7pPr>
            <a:lvl8pPr marL="2011328">
              <a:defRPr sz="1800"/>
            </a:lvl8pPr>
            <a:lvl9pPr marL="201132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01622" y="1608836"/>
            <a:ext cx="4973041" cy="512064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7559" y="2209800"/>
            <a:ext cx="4977104" cy="3962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 marL="2011328">
              <a:defRPr sz="1800"/>
            </a:lvl5pPr>
            <a:lvl6pPr marL="2011328">
              <a:defRPr sz="1800"/>
            </a:lvl6pPr>
            <a:lvl7pPr marL="2011328">
              <a:defRPr sz="1800"/>
            </a:lvl7pPr>
            <a:lvl8pPr marL="2011328">
              <a:defRPr sz="1800"/>
            </a:lvl8pPr>
            <a:lvl9pPr marL="201132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F6AE8-D704-41F6-B16A-5547B5672AC1}" type="datetime1">
              <a:rPr lang="en-US" smtClean="0"/>
              <a:pPr/>
              <a:t>3/30/2020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200728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B9538-6F63-4C0B-916D-ED3F4E0A1B28}" type="datetime1">
              <a:rPr lang="en-US" smtClean="0"/>
              <a:pPr/>
              <a:t>3/30/2020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048451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F15BF-7116-4A9E-8022-5A2DC937F971}" type="datetime1">
              <a:rPr lang="en-US" smtClean="0"/>
              <a:pPr/>
              <a:t>3/30/2020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95072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961368" y="0"/>
            <a:ext cx="7922736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5000"/>
                </a:schemeClr>
              </a:gs>
            </a:gsLst>
            <a:lin ang="7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2" y="1701800"/>
            <a:ext cx="3351927" cy="2844800"/>
          </a:xfrm>
        </p:spPr>
        <p:txBody>
          <a:bodyPr anchor="b">
            <a:normAutofit/>
          </a:bodyPr>
          <a:lstStyle>
            <a:lvl1pPr algn="l">
              <a:defRPr sz="2000" b="1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9236" y="482600"/>
            <a:ext cx="6805427" cy="58928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5612" y="4648200"/>
            <a:ext cx="3351927" cy="17272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8DC91-5A3B-40CE-8C1D-279A8EF6E008}" type="datetime1">
              <a:rPr lang="en-US" smtClean="0"/>
              <a:pPr/>
              <a:t>3/30/2020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BB78A-01B4-41F2-96B0-677A4A2828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891109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082258" y="0"/>
            <a:ext cx="802431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5000"/>
                </a:schemeClr>
              </a:gs>
            </a:gsLst>
            <a:lin ang="7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7765" y="4800600"/>
            <a:ext cx="7313295" cy="762000"/>
          </a:xfrm>
        </p:spPr>
        <p:txBody>
          <a:bodyPr anchor="b">
            <a:normAutofit/>
          </a:bodyPr>
          <a:lstStyle>
            <a:lvl1pPr algn="l">
              <a:defRPr sz="2000" b="1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37765" y="279401"/>
            <a:ext cx="7313295" cy="4448175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609493" indent="0">
              <a:buNone/>
              <a:defRPr sz="3700"/>
            </a:lvl2pPr>
            <a:lvl3pPr marL="1218987" indent="0">
              <a:buNone/>
              <a:defRPr sz="3200"/>
            </a:lvl3pPr>
            <a:lvl4pPr marL="1828480" indent="0">
              <a:buNone/>
              <a:defRPr sz="2700"/>
            </a:lvl4pPr>
            <a:lvl5pPr marL="2437973" indent="0">
              <a:buNone/>
              <a:defRPr sz="2700"/>
            </a:lvl5pPr>
            <a:lvl6pPr marL="3047467" indent="0">
              <a:buNone/>
              <a:defRPr sz="2700"/>
            </a:lvl6pPr>
            <a:lvl7pPr marL="3656960" indent="0">
              <a:buNone/>
              <a:defRPr sz="2700"/>
            </a:lvl7pPr>
            <a:lvl8pPr marL="4266453" indent="0">
              <a:buNone/>
              <a:defRPr sz="2700"/>
            </a:lvl8pPr>
            <a:lvl9pPr marL="4875947" indent="0">
              <a:buNone/>
              <a:defRPr sz="27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37765" y="5562600"/>
            <a:ext cx="7313295" cy="8128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600"/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7C20A-B94A-4E20-B4B2-88A7825AE904}" type="datetime1">
              <a:rPr lang="en-US" smtClean="0"/>
              <a:pPr/>
              <a:t>3/30/2020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BB78A-01B4-41F2-96B0-677A4A2828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213725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620" y="0"/>
            <a:ext cx="12188952" cy="6858000"/>
            <a:chOff x="1620" y="0"/>
            <a:chExt cx="12188952" cy="6858000"/>
          </a:xfrm>
        </p:grpSpPr>
        <p:sp>
          <p:nvSpPr>
            <p:cNvPr id="10" name="Rectangle 9"/>
            <p:cNvSpPr/>
            <p:nvPr/>
          </p:nvSpPr>
          <p:spPr>
            <a:xfrm>
              <a:off x="1620" y="0"/>
              <a:ext cx="12188952" cy="685800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0"/>
                  </a:schemeClr>
                </a:gs>
                <a:gs pos="58000">
                  <a:schemeClr val="accent1">
                    <a:lumMod val="40000"/>
                    <a:lumOff val="60000"/>
                  </a:schemeClr>
                </a:gs>
                <a:gs pos="100000">
                  <a:schemeClr val="accent1">
                    <a:lumMod val="50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99" tIns="60949" rIns="121899" bIns="60949" rtlCol="0" anchor="ctr"/>
            <a:lstStyle/>
            <a:p>
              <a:pPr algn="ctr"/>
              <a:endParaRPr/>
            </a:p>
          </p:txBody>
        </p:sp>
        <p:sp>
          <p:nvSpPr>
            <p:cNvPr id="8" name="Rectangle 7"/>
            <p:cNvSpPr/>
            <p:nvPr/>
          </p:nvSpPr>
          <p:spPr>
            <a:xfrm>
              <a:off x="304721" y="0"/>
              <a:ext cx="11579384" cy="6858000"/>
            </a:xfrm>
            <a:prstGeom prst="rect">
              <a:avLst/>
            </a:prstGeom>
            <a:solidFill>
              <a:schemeClr val="accent1">
                <a:lumMod val="20000"/>
                <a:lumOff val="8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99" tIns="60949" rIns="121899" bIns="60949" rtlCol="0" anchor="ctr"/>
            <a:lstStyle/>
            <a:p>
              <a:pPr algn="ctr"/>
              <a:endParaRPr/>
            </a:p>
          </p:txBody>
        </p:sp>
      </p:grp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17309" y="6400801"/>
            <a:ext cx="2742486" cy="320675"/>
          </a:xfrm>
          <a:prstGeom prst="rect">
            <a:avLst/>
          </a:prstGeom>
        </p:spPr>
        <p:txBody>
          <a:bodyPr vert="horz" lIns="121899" tIns="60949" rIns="121899" bIns="60949" rtlCol="0" anchor="b"/>
          <a:lstStyle>
            <a:lvl1pPr algn="l">
              <a:defRPr sz="12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fld id="{859468AF-EFCF-4AAD-ACF4-3BA83EC4AF4E}" type="datetime1">
              <a:rPr lang="en-US" smtClean="0"/>
              <a:pPr/>
              <a:t>3/30/2020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07842" y="6400801"/>
            <a:ext cx="6216301" cy="320675"/>
          </a:xfrm>
          <a:prstGeom prst="rect">
            <a:avLst/>
          </a:prstGeom>
        </p:spPr>
        <p:txBody>
          <a:bodyPr vert="horz" lIns="121899" tIns="60949" rIns="121899" bIns="60949" rtlCol="0" anchor="b"/>
          <a:lstStyle>
            <a:lvl1pPr algn="ctr">
              <a:defRPr sz="12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7146" y="6400801"/>
            <a:ext cx="1107518" cy="320675"/>
          </a:xfrm>
          <a:prstGeom prst="rect">
            <a:avLst/>
          </a:prstGeom>
        </p:spPr>
        <p:txBody>
          <a:bodyPr vert="horz" lIns="121899" tIns="60949" rIns="121899" bIns="60949" rtlCol="0" anchor="b"/>
          <a:lstStyle>
            <a:lvl1pPr algn="r">
              <a:defRPr sz="12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fld id="{EB37DED6-D4C7-42EE-AB49-D2E39E64FDE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7309" y="1701800"/>
            <a:ext cx="10157354" cy="4470400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17309" y="76200"/>
            <a:ext cx="10157354" cy="1397000"/>
          </a:xfrm>
          <a:prstGeom prst="rect">
            <a:avLst/>
          </a:prstGeom>
        </p:spPr>
        <p:txBody>
          <a:bodyPr vert="horz" lIns="121899" tIns="60949" rIns="121899" bIns="60949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xmlns="" val="2060187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l" defTabSz="1218987" rtl="0" eaLnBrk="1" latinLnBrk="0" hangingPunct="1">
        <a:lnSpc>
          <a:spcPct val="85000"/>
        </a:lnSpc>
        <a:spcBef>
          <a:spcPct val="0"/>
        </a:spcBef>
        <a:buNone/>
        <a:tabLst/>
        <a:defRPr sz="4400" b="0" kern="1200" cap="none" baseline="0">
          <a:solidFill>
            <a:schemeClr val="accent2"/>
          </a:solidFill>
          <a:effectLst/>
          <a:latin typeface="+mj-lt"/>
          <a:ea typeface="+mj-ea"/>
          <a:cs typeface="+mj-cs"/>
        </a:defRPr>
      </a:lvl1pPr>
    </p:titleStyle>
    <p:bodyStyle>
      <a:lvl1pPr marL="304747" indent="-304747" algn="l" defTabSz="1218987" rtl="0" eaLnBrk="1" latinLnBrk="0" hangingPunct="1">
        <a:lnSpc>
          <a:spcPct val="95000"/>
        </a:lnSpc>
        <a:spcBef>
          <a:spcPts val="1866"/>
        </a:spcBef>
        <a:buClr>
          <a:schemeClr val="accent6">
            <a:lumMod val="75000"/>
          </a:schemeClr>
        </a:buClr>
        <a:buSzPct val="10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31392" indent="-304747" algn="l" defTabSz="1218987" rtl="0" eaLnBrk="1" latinLnBrk="0" hangingPunct="1">
        <a:lnSpc>
          <a:spcPct val="95000"/>
        </a:lnSpc>
        <a:spcBef>
          <a:spcPts val="1066"/>
        </a:spcBef>
        <a:buClr>
          <a:schemeClr val="accent6">
            <a:lumMod val="75000"/>
          </a:schemeClr>
        </a:buClr>
        <a:buSzPct val="100000"/>
        <a:buFont typeface="Century Gothic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58037" indent="-304747" algn="l" defTabSz="1218987" rtl="0" eaLnBrk="1" latinLnBrk="0" hangingPunct="1">
        <a:lnSpc>
          <a:spcPct val="95000"/>
        </a:lnSpc>
        <a:spcBef>
          <a:spcPts val="1066"/>
        </a:spcBef>
        <a:buClr>
          <a:schemeClr val="accent6">
            <a:lumMod val="75000"/>
          </a:schemeClr>
        </a:buClr>
        <a:buSzPct val="10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584683" indent="-304747" algn="l" defTabSz="1218987" rtl="0" eaLnBrk="1" latinLnBrk="0" hangingPunct="1">
        <a:lnSpc>
          <a:spcPct val="95000"/>
        </a:lnSpc>
        <a:spcBef>
          <a:spcPts val="1066"/>
        </a:spcBef>
        <a:buClr>
          <a:schemeClr val="accent6">
            <a:lumMod val="75000"/>
          </a:schemeClr>
        </a:buClr>
        <a:buSzPct val="10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11328" indent="-304747" algn="l" defTabSz="1218987" rtl="0" eaLnBrk="1" latinLnBrk="0" hangingPunct="1">
        <a:lnSpc>
          <a:spcPct val="95000"/>
        </a:lnSpc>
        <a:spcBef>
          <a:spcPts val="1066"/>
        </a:spcBef>
        <a:buClr>
          <a:schemeClr val="accent6">
            <a:lumMod val="75000"/>
          </a:schemeClr>
        </a:buClr>
        <a:buSzPct val="10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437973" indent="-304747" algn="l" defTabSz="1218987" rtl="0" eaLnBrk="1" latinLnBrk="0" hangingPunct="1">
        <a:lnSpc>
          <a:spcPct val="95000"/>
        </a:lnSpc>
        <a:spcBef>
          <a:spcPts val="1066"/>
        </a:spcBef>
        <a:buClr>
          <a:schemeClr val="accent6">
            <a:lumMod val="75000"/>
          </a:schemeClr>
        </a:buClr>
        <a:buSzPct val="90000"/>
        <a:buFont typeface="Century Gothic" pitchFamily="34" charset="0"/>
        <a:buChar char="–"/>
        <a:defRPr sz="18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6pPr>
      <a:lvl7pPr marL="2864619" indent="-304747" algn="l" defTabSz="1218987" rtl="0" eaLnBrk="1" latinLnBrk="0" hangingPunct="1">
        <a:lnSpc>
          <a:spcPct val="95000"/>
        </a:lnSpc>
        <a:spcBef>
          <a:spcPts val="1066"/>
        </a:spcBef>
        <a:buClr>
          <a:schemeClr val="accent6">
            <a:lumMod val="75000"/>
          </a:schemeClr>
        </a:buClr>
        <a:buSzPct val="90000"/>
        <a:buFont typeface="Century Gothic" pitchFamily="34" charset="0"/>
        <a:buChar char="–"/>
        <a:defRPr sz="18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7pPr>
      <a:lvl8pPr marL="3291264" indent="-304747" algn="l" defTabSz="1218987" rtl="0" eaLnBrk="1" latinLnBrk="0" hangingPunct="1">
        <a:lnSpc>
          <a:spcPct val="95000"/>
        </a:lnSpc>
        <a:spcBef>
          <a:spcPts val="1066"/>
        </a:spcBef>
        <a:buClr>
          <a:schemeClr val="accent6">
            <a:lumMod val="75000"/>
          </a:schemeClr>
        </a:buClr>
        <a:buSzPct val="90000"/>
        <a:buFont typeface="Century Gothic" pitchFamily="34" charset="0"/>
        <a:buChar char="–"/>
        <a:defRPr sz="18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8pPr>
      <a:lvl9pPr marL="3778859" indent="-304747" algn="l" defTabSz="1218987" rtl="0" eaLnBrk="1" latinLnBrk="0" hangingPunct="1">
        <a:lnSpc>
          <a:spcPct val="95000"/>
        </a:lnSpc>
        <a:spcBef>
          <a:spcPts val="1066"/>
        </a:spcBef>
        <a:buClr>
          <a:schemeClr val="accent6">
            <a:lumMod val="75000"/>
          </a:schemeClr>
        </a:buClr>
        <a:buSzPct val="90000"/>
        <a:buFont typeface="Century Gothic" pitchFamily="34" charset="0"/>
        <a:buChar char="–"/>
        <a:defRPr sz="18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microsoft.com/office/2007/relationships/media" Target="../media/media2.mp3"/><Relationship Id="rId3" Type="http://schemas.openxmlformats.org/officeDocument/2006/relationships/notesSlide" Target="../notesSlides/notesSlide1.xml"/><Relationship Id="rId12" Type="http://schemas.microsoft.com/office/2007/relationships/hdphoto" Target="../media/hdphoto2.wdp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11" Type="http://schemas.openxmlformats.org/officeDocument/2006/relationships/image" Target="../media/image7.jpeg"/><Relationship Id="rId10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microsoft.com/office/2007/relationships/media" Target="../media/media1.mp3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hyperlink" Target="https://www.google.com/search?q=dionis&amp;hl=en&amp;tbm=isch&amp;tbs=rimg:Cbot_1UVnoWSRIjjtFKQdDs38TLokKFYSe43_1ZBpWqWKtINS3nDuybnPdPUiCxe0pIeqigcEdgYUMHHwRWq5Z6XRPiCoSCe0UpB0OzfxMEYEHd7036mVpK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7770812" y="4724400"/>
            <a:ext cx="4117108" cy="1447800"/>
          </a:xfrm>
        </p:spPr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085012" y="1371600"/>
            <a:ext cx="5638800" cy="558799"/>
          </a:xfrm>
        </p:spPr>
        <p:txBody>
          <a:bodyPr>
            <a:normAutofit fontScale="90000"/>
          </a:bodyPr>
          <a:lstStyle/>
          <a:p>
            <a:pPr algn="ctr"/>
            <a:r>
              <a:rPr lang="mk-MK" sz="2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МАКЕДОНСКИ ЈАЗИК</a:t>
            </a:r>
            <a:br>
              <a:rPr lang="mk-MK" sz="2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2000" dirty="0" smtClean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Picture 3" descr="logo"/>
          <p:cNvPicPr>
            <a:picLocks noChangeAspect="1" noChangeArrowheads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colorTemperature colorTemp="7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51812" y="304800"/>
            <a:ext cx="3810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7257596" y="4800600"/>
            <a:ext cx="56356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mk-MK" sz="1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Проф.СИЛВАНА НАУМОВА</a:t>
            </a:r>
            <a:br>
              <a:rPr lang="mk-MK" sz="1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18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999412" y="2667000"/>
            <a:ext cx="4166054" cy="16230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mk-MK" sz="32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ПОДЕЛБА НА ЛИТЕРАТУРАТА НА РОДОВИ</a:t>
            </a:r>
            <a:endParaRPr lang="en-US" sz="32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Lionel Richie - Hello - Piano Cover - Instrumental Music - Romantic Love Song (lookingforlyrics.org)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9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227012" y="-593505"/>
            <a:ext cx="6096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 xmlns="">
                  <a14:imgLayer r:embed="rId12">
                    <a14:imgEffect>
                      <a14:colorTemperature colorTemp="11500"/>
                    </a14:imgEffect>
                    <a14:imgEffect>
                      <a14:saturation sat="6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097052" y="-65211"/>
            <a:ext cx="9248864" cy="6923211"/>
          </a:xfrm>
          <a:prstGeom prst="rect">
            <a:avLst/>
          </a:prstGeom>
        </p:spPr>
      </p:pic>
      <p:pic>
        <p:nvPicPr>
          <p:cNvPr id="8" name="102  beyonce - halo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3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10361612" y="5791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89887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 numSld="999">
                <p:cTn id="1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video>
            <p:video>
              <p:cMediaNode vol="100000" numSld="999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7348" y="1219200"/>
            <a:ext cx="5668122" cy="4470400"/>
          </a:xfrm>
        </p:spPr>
        <p:txBody>
          <a:bodyPr>
            <a:normAutofit fontScale="77500" lnSpcReduction="20000"/>
          </a:bodyPr>
          <a:lstStyle/>
          <a:p>
            <a:endParaRPr lang="en-US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hlinkClick r:id="rId2"/>
            </a:endParaRPr>
          </a:p>
          <a:p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://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www.google.com/search?q=dionis&amp;hl=en&amp;tbm=isch&amp;tbs=rimg:Cbot_1UVnoWSRIjjtFKQdDs38TLokKFYSe43_1ZBpWqWKtINS3nDuybnPdPUiCxe0pIeqigcEdgYUMHHwRWq5Z6XRPiCoSCe0UpB0OzfxMEYEHd7036mVpK</a:t>
            </a:r>
            <a:endParaRPr lang="en-US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www.google.com/search?q=literatura&amp;hl=en&amp;tbm=isch&amp;tbs=rimg:CcHjKTFeZAcOIji-mofMdw3Tekv3MqpoN4h3AoXnGzKZYEnMHL5IR3QOhOm9L_1wmjbyOZd_1IdlVNR23_1gsd-NwUdaSoSCb6ah8x3DdN6EZgv1WB5pP36KhIJS_1cyqmg3iHcRZvplO1in2h8qEgkChecbMplgSREyopTz3bBJaSoSCcwcvkhHdA6EEYpLnHAY1PEWKhIJ6b0v_1CaNvI4RQ1EuZw7DK0EqEgll38h2VU1HbRE1tirxAUpleSoSCf-Cx343BR1pEXHAgl7mVrPr&amp;tbo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mk-MK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Користени материјали:</a:t>
            </a:r>
            <a:r>
              <a:rPr lang="mk-MK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mk-MK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dirty="0"/>
          </a:p>
        </p:txBody>
      </p:sp>
      <p:sp>
        <p:nvSpPr>
          <p:cNvPr id="4" name="Freeform 4"/>
          <p:cNvSpPr>
            <a:spLocks/>
          </p:cNvSpPr>
          <p:nvPr/>
        </p:nvSpPr>
        <p:spPr bwMode="auto">
          <a:xfrm>
            <a:off x="1177925" y="3868402"/>
            <a:ext cx="1047750" cy="1268523"/>
          </a:xfrm>
          <a:custGeom>
            <a:avLst/>
            <a:gdLst/>
            <a:ahLst/>
            <a:cxnLst>
              <a:cxn ang="0">
                <a:pos x="637" y="404"/>
              </a:cxn>
              <a:cxn ang="0">
                <a:pos x="660" y="362"/>
              </a:cxn>
              <a:cxn ang="0">
                <a:pos x="660" y="317"/>
              </a:cxn>
              <a:cxn ang="0">
                <a:pos x="660" y="237"/>
              </a:cxn>
              <a:cxn ang="0">
                <a:pos x="653" y="192"/>
              </a:cxn>
              <a:cxn ang="0">
                <a:pos x="634" y="148"/>
              </a:cxn>
              <a:cxn ang="0">
                <a:pos x="599" y="96"/>
              </a:cxn>
              <a:cxn ang="0">
                <a:pos x="567" y="55"/>
              </a:cxn>
              <a:cxn ang="0">
                <a:pos x="525" y="23"/>
              </a:cxn>
              <a:cxn ang="0">
                <a:pos x="391" y="0"/>
              </a:cxn>
              <a:cxn ang="0">
                <a:pos x="288" y="0"/>
              </a:cxn>
              <a:cxn ang="0">
                <a:pos x="189" y="20"/>
              </a:cxn>
              <a:cxn ang="0">
                <a:pos x="84" y="71"/>
              </a:cxn>
              <a:cxn ang="0">
                <a:pos x="26" y="116"/>
              </a:cxn>
              <a:cxn ang="0">
                <a:pos x="0" y="189"/>
              </a:cxn>
              <a:cxn ang="0">
                <a:pos x="7" y="311"/>
              </a:cxn>
              <a:cxn ang="0">
                <a:pos x="36" y="432"/>
              </a:cxn>
              <a:cxn ang="0">
                <a:pos x="103" y="557"/>
              </a:cxn>
              <a:cxn ang="0">
                <a:pos x="138" y="612"/>
              </a:cxn>
              <a:cxn ang="0">
                <a:pos x="189" y="672"/>
              </a:cxn>
              <a:cxn ang="0">
                <a:pos x="237" y="720"/>
              </a:cxn>
              <a:cxn ang="0">
                <a:pos x="298" y="733"/>
              </a:cxn>
              <a:cxn ang="0">
                <a:pos x="362" y="727"/>
              </a:cxn>
              <a:cxn ang="0">
                <a:pos x="423" y="704"/>
              </a:cxn>
              <a:cxn ang="0">
                <a:pos x="464" y="663"/>
              </a:cxn>
              <a:cxn ang="0">
                <a:pos x="522" y="637"/>
              </a:cxn>
              <a:cxn ang="0">
                <a:pos x="596" y="580"/>
              </a:cxn>
              <a:cxn ang="0">
                <a:pos x="637" y="404"/>
              </a:cxn>
            </a:cxnLst>
            <a:rect l="0" t="0" r="r" b="b"/>
            <a:pathLst>
              <a:path w="660" h="733">
                <a:moveTo>
                  <a:pt x="637" y="404"/>
                </a:moveTo>
                <a:lnTo>
                  <a:pt x="660" y="362"/>
                </a:lnTo>
                <a:lnTo>
                  <a:pt x="660" y="317"/>
                </a:lnTo>
                <a:lnTo>
                  <a:pt x="660" y="237"/>
                </a:lnTo>
                <a:lnTo>
                  <a:pt x="653" y="192"/>
                </a:lnTo>
                <a:lnTo>
                  <a:pt x="634" y="148"/>
                </a:lnTo>
                <a:lnTo>
                  <a:pt x="599" y="96"/>
                </a:lnTo>
                <a:lnTo>
                  <a:pt x="567" y="55"/>
                </a:lnTo>
                <a:lnTo>
                  <a:pt x="525" y="23"/>
                </a:lnTo>
                <a:lnTo>
                  <a:pt x="391" y="0"/>
                </a:lnTo>
                <a:lnTo>
                  <a:pt x="288" y="0"/>
                </a:lnTo>
                <a:lnTo>
                  <a:pt x="189" y="20"/>
                </a:lnTo>
                <a:lnTo>
                  <a:pt x="84" y="71"/>
                </a:lnTo>
                <a:lnTo>
                  <a:pt x="26" y="116"/>
                </a:lnTo>
                <a:lnTo>
                  <a:pt x="0" y="189"/>
                </a:lnTo>
                <a:lnTo>
                  <a:pt x="7" y="311"/>
                </a:lnTo>
                <a:lnTo>
                  <a:pt x="36" y="432"/>
                </a:lnTo>
                <a:lnTo>
                  <a:pt x="103" y="557"/>
                </a:lnTo>
                <a:lnTo>
                  <a:pt x="138" y="612"/>
                </a:lnTo>
                <a:lnTo>
                  <a:pt x="189" y="672"/>
                </a:lnTo>
                <a:lnTo>
                  <a:pt x="237" y="720"/>
                </a:lnTo>
                <a:lnTo>
                  <a:pt x="298" y="733"/>
                </a:lnTo>
                <a:lnTo>
                  <a:pt x="362" y="727"/>
                </a:lnTo>
                <a:lnTo>
                  <a:pt x="423" y="704"/>
                </a:lnTo>
                <a:lnTo>
                  <a:pt x="464" y="663"/>
                </a:lnTo>
                <a:lnTo>
                  <a:pt x="522" y="637"/>
                </a:lnTo>
                <a:lnTo>
                  <a:pt x="596" y="580"/>
                </a:lnTo>
                <a:lnTo>
                  <a:pt x="637" y="404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reeform 9"/>
          <p:cNvSpPr>
            <a:spLocks/>
          </p:cNvSpPr>
          <p:nvPr/>
        </p:nvSpPr>
        <p:spPr bwMode="auto">
          <a:xfrm>
            <a:off x="1544638" y="4722477"/>
            <a:ext cx="827087" cy="1162957"/>
          </a:xfrm>
          <a:custGeom>
            <a:avLst/>
            <a:gdLst/>
            <a:ahLst/>
            <a:cxnLst>
              <a:cxn ang="0">
                <a:pos x="454" y="451"/>
              </a:cxn>
              <a:cxn ang="0">
                <a:pos x="381" y="477"/>
              </a:cxn>
              <a:cxn ang="0">
                <a:pos x="339" y="518"/>
              </a:cxn>
              <a:cxn ang="0">
                <a:pos x="317" y="573"/>
              </a:cxn>
              <a:cxn ang="0">
                <a:pos x="269" y="614"/>
              </a:cxn>
              <a:cxn ang="0">
                <a:pos x="211" y="653"/>
              </a:cxn>
              <a:cxn ang="0">
                <a:pos x="147" y="672"/>
              </a:cxn>
              <a:cxn ang="0">
                <a:pos x="93" y="669"/>
              </a:cxn>
              <a:cxn ang="0">
                <a:pos x="41" y="662"/>
              </a:cxn>
              <a:cxn ang="0">
                <a:pos x="0" y="669"/>
              </a:cxn>
              <a:cxn ang="0">
                <a:pos x="16" y="630"/>
              </a:cxn>
              <a:cxn ang="0">
                <a:pos x="25" y="576"/>
              </a:cxn>
              <a:cxn ang="0">
                <a:pos x="29" y="483"/>
              </a:cxn>
              <a:cxn ang="0">
                <a:pos x="48" y="387"/>
              </a:cxn>
              <a:cxn ang="0">
                <a:pos x="89" y="301"/>
              </a:cxn>
              <a:cxn ang="0">
                <a:pos x="141" y="224"/>
              </a:cxn>
              <a:cxn ang="0">
                <a:pos x="185" y="163"/>
              </a:cxn>
              <a:cxn ang="0">
                <a:pos x="275" y="93"/>
              </a:cxn>
              <a:cxn ang="0">
                <a:pos x="352" y="35"/>
              </a:cxn>
              <a:cxn ang="0">
                <a:pos x="435" y="0"/>
              </a:cxn>
              <a:cxn ang="0">
                <a:pos x="521" y="0"/>
              </a:cxn>
              <a:cxn ang="0">
                <a:pos x="499" y="80"/>
              </a:cxn>
              <a:cxn ang="0">
                <a:pos x="435" y="195"/>
              </a:cxn>
              <a:cxn ang="0">
                <a:pos x="425" y="326"/>
              </a:cxn>
              <a:cxn ang="0">
                <a:pos x="454" y="451"/>
              </a:cxn>
            </a:cxnLst>
            <a:rect l="0" t="0" r="r" b="b"/>
            <a:pathLst>
              <a:path w="521" h="672">
                <a:moveTo>
                  <a:pt x="454" y="451"/>
                </a:moveTo>
                <a:lnTo>
                  <a:pt x="381" y="477"/>
                </a:lnTo>
                <a:lnTo>
                  <a:pt x="339" y="518"/>
                </a:lnTo>
                <a:lnTo>
                  <a:pt x="317" y="573"/>
                </a:lnTo>
                <a:lnTo>
                  <a:pt x="269" y="614"/>
                </a:lnTo>
                <a:lnTo>
                  <a:pt x="211" y="653"/>
                </a:lnTo>
                <a:lnTo>
                  <a:pt x="147" y="672"/>
                </a:lnTo>
                <a:lnTo>
                  <a:pt x="93" y="669"/>
                </a:lnTo>
                <a:lnTo>
                  <a:pt x="41" y="662"/>
                </a:lnTo>
                <a:lnTo>
                  <a:pt x="0" y="669"/>
                </a:lnTo>
                <a:lnTo>
                  <a:pt x="16" y="630"/>
                </a:lnTo>
                <a:lnTo>
                  <a:pt x="25" y="576"/>
                </a:lnTo>
                <a:lnTo>
                  <a:pt x="29" y="483"/>
                </a:lnTo>
                <a:lnTo>
                  <a:pt x="48" y="387"/>
                </a:lnTo>
                <a:lnTo>
                  <a:pt x="89" y="301"/>
                </a:lnTo>
                <a:lnTo>
                  <a:pt x="141" y="224"/>
                </a:lnTo>
                <a:lnTo>
                  <a:pt x="185" y="163"/>
                </a:lnTo>
                <a:lnTo>
                  <a:pt x="275" y="93"/>
                </a:lnTo>
                <a:lnTo>
                  <a:pt x="352" y="35"/>
                </a:lnTo>
                <a:lnTo>
                  <a:pt x="435" y="0"/>
                </a:lnTo>
                <a:lnTo>
                  <a:pt x="521" y="0"/>
                </a:lnTo>
                <a:lnTo>
                  <a:pt x="499" y="80"/>
                </a:lnTo>
                <a:lnTo>
                  <a:pt x="435" y="195"/>
                </a:lnTo>
                <a:lnTo>
                  <a:pt x="425" y="326"/>
                </a:lnTo>
                <a:lnTo>
                  <a:pt x="454" y="451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>
            <a:off x="2184400" y="4763753"/>
            <a:ext cx="731838" cy="1278907"/>
          </a:xfrm>
          <a:custGeom>
            <a:avLst/>
            <a:gdLst/>
            <a:ahLst/>
            <a:cxnLst>
              <a:cxn ang="0">
                <a:pos x="102" y="0"/>
              </a:cxn>
              <a:cxn ang="0">
                <a:pos x="29" y="137"/>
              </a:cxn>
              <a:cxn ang="0">
                <a:pos x="0" y="249"/>
              </a:cxn>
              <a:cxn ang="0">
                <a:pos x="3" y="316"/>
              </a:cxn>
              <a:cxn ang="0">
                <a:pos x="35" y="403"/>
              </a:cxn>
              <a:cxn ang="0">
                <a:pos x="42" y="467"/>
              </a:cxn>
              <a:cxn ang="0">
                <a:pos x="90" y="540"/>
              </a:cxn>
              <a:cxn ang="0">
                <a:pos x="144" y="617"/>
              </a:cxn>
              <a:cxn ang="0">
                <a:pos x="205" y="672"/>
              </a:cxn>
              <a:cxn ang="0">
                <a:pos x="275" y="726"/>
              </a:cxn>
              <a:cxn ang="0">
                <a:pos x="294" y="732"/>
              </a:cxn>
              <a:cxn ang="0">
                <a:pos x="339" y="739"/>
              </a:cxn>
              <a:cxn ang="0">
                <a:pos x="390" y="732"/>
              </a:cxn>
              <a:cxn ang="0">
                <a:pos x="416" y="694"/>
              </a:cxn>
              <a:cxn ang="0">
                <a:pos x="432" y="659"/>
              </a:cxn>
              <a:cxn ang="0">
                <a:pos x="461" y="630"/>
              </a:cxn>
              <a:cxn ang="0">
                <a:pos x="410" y="531"/>
              </a:cxn>
              <a:cxn ang="0">
                <a:pos x="346" y="438"/>
              </a:cxn>
              <a:cxn ang="0">
                <a:pos x="288" y="329"/>
              </a:cxn>
              <a:cxn ang="0">
                <a:pos x="230" y="249"/>
              </a:cxn>
              <a:cxn ang="0">
                <a:pos x="160" y="150"/>
              </a:cxn>
              <a:cxn ang="0">
                <a:pos x="102" y="0"/>
              </a:cxn>
            </a:cxnLst>
            <a:rect l="0" t="0" r="r" b="b"/>
            <a:pathLst>
              <a:path w="461" h="739">
                <a:moveTo>
                  <a:pt x="102" y="0"/>
                </a:moveTo>
                <a:lnTo>
                  <a:pt x="29" y="137"/>
                </a:lnTo>
                <a:lnTo>
                  <a:pt x="0" y="249"/>
                </a:lnTo>
                <a:lnTo>
                  <a:pt x="3" y="316"/>
                </a:lnTo>
                <a:lnTo>
                  <a:pt x="35" y="403"/>
                </a:lnTo>
                <a:lnTo>
                  <a:pt x="42" y="467"/>
                </a:lnTo>
                <a:lnTo>
                  <a:pt x="90" y="540"/>
                </a:lnTo>
                <a:lnTo>
                  <a:pt x="144" y="617"/>
                </a:lnTo>
                <a:lnTo>
                  <a:pt x="205" y="672"/>
                </a:lnTo>
                <a:lnTo>
                  <a:pt x="275" y="726"/>
                </a:lnTo>
                <a:lnTo>
                  <a:pt x="294" y="732"/>
                </a:lnTo>
                <a:lnTo>
                  <a:pt x="339" y="739"/>
                </a:lnTo>
                <a:lnTo>
                  <a:pt x="390" y="732"/>
                </a:lnTo>
                <a:lnTo>
                  <a:pt x="416" y="694"/>
                </a:lnTo>
                <a:lnTo>
                  <a:pt x="432" y="659"/>
                </a:lnTo>
                <a:lnTo>
                  <a:pt x="461" y="630"/>
                </a:lnTo>
                <a:lnTo>
                  <a:pt x="410" y="531"/>
                </a:lnTo>
                <a:lnTo>
                  <a:pt x="346" y="438"/>
                </a:lnTo>
                <a:lnTo>
                  <a:pt x="288" y="329"/>
                </a:lnTo>
                <a:lnTo>
                  <a:pt x="230" y="249"/>
                </a:lnTo>
                <a:lnTo>
                  <a:pt x="160" y="150"/>
                </a:lnTo>
                <a:lnTo>
                  <a:pt x="102" y="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Freeform 7"/>
          <p:cNvSpPr>
            <a:spLocks/>
          </p:cNvSpPr>
          <p:nvPr/>
        </p:nvSpPr>
        <p:spPr bwMode="auto">
          <a:xfrm>
            <a:off x="2332038" y="4706603"/>
            <a:ext cx="1143000" cy="1308326"/>
          </a:xfrm>
          <a:custGeom>
            <a:avLst/>
            <a:gdLst/>
            <a:ahLst/>
            <a:cxnLst>
              <a:cxn ang="0">
                <a:pos x="150" y="61"/>
              </a:cxn>
              <a:cxn ang="0">
                <a:pos x="454" y="272"/>
              </a:cxn>
              <a:cxn ang="0">
                <a:pos x="560" y="394"/>
              </a:cxn>
              <a:cxn ang="0">
                <a:pos x="653" y="522"/>
              </a:cxn>
              <a:cxn ang="0">
                <a:pos x="701" y="669"/>
              </a:cxn>
              <a:cxn ang="0">
                <a:pos x="720" y="756"/>
              </a:cxn>
              <a:cxn ang="0">
                <a:pos x="688" y="736"/>
              </a:cxn>
              <a:cxn ang="0">
                <a:pos x="560" y="730"/>
              </a:cxn>
              <a:cxn ang="0">
                <a:pos x="470" y="714"/>
              </a:cxn>
              <a:cxn ang="0">
                <a:pos x="368" y="666"/>
              </a:cxn>
              <a:cxn ang="0">
                <a:pos x="265" y="522"/>
              </a:cxn>
              <a:cxn ang="0">
                <a:pos x="192" y="378"/>
              </a:cxn>
              <a:cxn ang="0">
                <a:pos x="105" y="260"/>
              </a:cxn>
              <a:cxn ang="0">
                <a:pos x="51" y="160"/>
              </a:cxn>
              <a:cxn ang="0">
                <a:pos x="13" y="68"/>
              </a:cxn>
              <a:cxn ang="0">
                <a:pos x="0" y="20"/>
              </a:cxn>
              <a:cxn ang="0">
                <a:pos x="6" y="0"/>
              </a:cxn>
              <a:cxn ang="0">
                <a:pos x="99" y="16"/>
              </a:cxn>
              <a:cxn ang="0">
                <a:pos x="137" y="45"/>
              </a:cxn>
              <a:cxn ang="0">
                <a:pos x="150" y="61"/>
              </a:cxn>
            </a:cxnLst>
            <a:rect l="0" t="0" r="r" b="b"/>
            <a:pathLst>
              <a:path w="720" h="756">
                <a:moveTo>
                  <a:pt x="150" y="61"/>
                </a:moveTo>
                <a:lnTo>
                  <a:pt x="454" y="272"/>
                </a:lnTo>
                <a:lnTo>
                  <a:pt x="560" y="394"/>
                </a:lnTo>
                <a:lnTo>
                  <a:pt x="653" y="522"/>
                </a:lnTo>
                <a:lnTo>
                  <a:pt x="701" y="669"/>
                </a:lnTo>
                <a:lnTo>
                  <a:pt x="720" y="756"/>
                </a:lnTo>
                <a:lnTo>
                  <a:pt x="688" y="736"/>
                </a:lnTo>
                <a:lnTo>
                  <a:pt x="560" y="730"/>
                </a:lnTo>
                <a:lnTo>
                  <a:pt x="470" y="714"/>
                </a:lnTo>
                <a:lnTo>
                  <a:pt x="368" y="666"/>
                </a:lnTo>
                <a:lnTo>
                  <a:pt x="265" y="522"/>
                </a:lnTo>
                <a:lnTo>
                  <a:pt x="192" y="378"/>
                </a:lnTo>
                <a:lnTo>
                  <a:pt x="105" y="260"/>
                </a:lnTo>
                <a:lnTo>
                  <a:pt x="51" y="160"/>
                </a:lnTo>
                <a:lnTo>
                  <a:pt x="13" y="68"/>
                </a:lnTo>
                <a:lnTo>
                  <a:pt x="0" y="20"/>
                </a:lnTo>
                <a:lnTo>
                  <a:pt x="6" y="0"/>
                </a:lnTo>
                <a:lnTo>
                  <a:pt x="99" y="16"/>
                </a:lnTo>
                <a:lnTo>
                  <a:pt x="137" y="45"/>
                </a:lnTo>
                <a:lnTo>
                  <a:pt x="150" y="61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Freeform 6"/>
          <p:cNvSpPr>
            <a:spLocks/>
          </p:cNvSpPr>
          <p:nvPr/>
        </p:nvSpPr>
        <p:spPr bwMode="auto">
          <a:xfrm>
            <a:off x="2327275" y="4071602"/>
            <a:ext cx="1238250" cy="1162957"/>
          </a:xfrm>
          <a:custGeom>
            <a:avLst/>
            <a:gdLst/>
            <a:ahLst/>
            <a:cxnLst>
              <a:cxn ang="0">
                <a:pos x="0" y="407"/>
              </a:cxn>
              <a:cxn ang="0">
                <a:pos x="137" y="452"/>
              </a:cxn>
              <a:cxn ang="0">
                <a:pos x="214" y="528"/>
              </a:cxn>
              <a:cxn ang="0">
                <a:pos x="265" y="573"/>
              </a:cxn>
              <a:cxn ang="0">
                <a:pos x="396" y="637"/>
              </a:cxn>
              <a:cxn ang="0">
                <a:pos x="502" y="669"/>
              </a:cxn>
              <a:cxn ang="0">
                <a:pos x="640" y="672"/>
              </a:cxn>
              <a:cxn ang="0">
                <a:pos x="716" y="647"/>
              </a:cxn>
              <a:cxn ang="0">
                <a:pos x="752" y="583"/>
              </a:cxn>
              <a:cxn ang="0">
                <a:pos x="780" y="496"/>
              </a:cxn>
              <a:cxn ang="0">
                <a:pos x="774" y="436"/>
              </a:cxn>
              <a:cxn ang="0">
                <a:pos x="723" y="349"/>
              </a:cxn>
              <a:cxn ang="0">
                <a:pos x="678" y="298"/>
              </a:cxn>
              <a:cxn ang="0">
                <a:pos x="659" y="276"/>
              </a:cxn>
              <a:cxn ang="0">
                <a:pos x="572" y="106"/>
              </a:cxn>
              <a:cxn ang="0">
                <a:pos x="528" y="39"/>
              </a:cxn>
              <a:cxn ang="0">
                <a:pos x="460" y="16"/>
              </a:cxn>
              <a:cxn ang="0">
                <a:pos x="400" y="4"/>
              </a:cxn>
              <a:cxn ang="0">
                <a:pos x="345" y="0"/>
              </a:cxn>
              <a:cxn ang="0">
                <a:pos x="316" y="39"/>
              </a:cxn>
              <a:cxn ang="0">
                <a:pos x="278" y="125"/>
              </a:cxn>
              <a:cxn ang="0">
                <a:pos x="240" y="208"/>
              </a:cxn>
              <a:cxn ang="0">
                <a:pos x="102" y="352"/>
              </a:cxn>
              <a:cxn ang="0">
                <a:pos x="0" y="407"/>
              </a:cxn>
            </a:cxnLst>
            <a:rect l="0" t="0" r="r" b="b"/>
            <a:pathLst>
              <a:path w="780" h="672">
                <a:moveTo>
                  <a:pt x="0" y="407"/>
                </a:moveTo>
                <a:lnTo>
                  <a:pt x="137" y="452"/>
                </a:lnTo>
                <a:lnTo>
                  <a:pt x="214" y="528"/>
                </a:lnTo>
                <a:lnTo>
                  <a:pt x="265" y="573"/>
                </a:lnTo>
                <a:lnTo>
                  <a:pt x="396" y="637"/>
                </a:lnTo>
                <a:lnTo>
                  <a:pt x="502" y="669"/>
                </a:lnTo>
                <a:lnTo>
                  <a:pt x="640" y="672"/>
                </a:lnTo>
                <a:lnTo>
                  <a:pt x="716" y="647"/>
                </a:lnTo>
                <a:lnTo>
                  <a:pt x="752" y="583"/>
                </a:lnTo>
                <a:lnTo>
                  <a:pt x="780" y="496"/>
                </a:lnTo>
                <a:lnTo>
                  <a:pt x="774" y="436"/>
                </a:lnTo>
                <a:lnTo>
                  <a:pt x="723" y="349"/>
                </a:lnTo>
                <a:lnTo>
                  <a:pt x="678" y="298"/>
                </a:lnTo>
                <a:lnTo>
                  <a:pt x="659" y="276"/>
                </a:lnTo>
                <a:lnTo>
                  <a:pt x="572" y="106"/>
                </a:lnTo>
                <a:lnTo>
                  <a:pt x="528" y="39"/>
                </a:lnTo>
                <a:lnTo>
                  <a:pt x="460" y="16"/>
                </a:lnTo>
                <a:lnTo>
                  <a:pt x="400" y="4"/>
                </a:lnTo>
                <a:lnTo>
                  <a:pt x="345" y="0"/>
                </a:lnTo>
                <a:lnTo>
                  <a:pt x="316" y="39"/>
                </a:lnTo>
                <a:lnTo>
                  <a:pt x="278" y="125"/>
                </a:lnTo>
                <a:lnTo>
                  <a:pt x="240" y="208"/>
                </a:lnTo>
                <a:lnTo>
                  <a:pt x="102" y="352"/>
                </a:lnTo>
                <a:lnTo>
                  <a:pt x="0" y="407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Freeform 5"/>
          <p:cNvSpPr>
            <a:spLocks/>
          </p:cNvSpPr>
          <p:nvPr/>
        </p:nvSpPr>
        <p:spPr bwMode="auto">
          <a:xfrm>
            <a:off x="2124075" y="3381040"/>
            <a:ext cx="654050" cy="1528111"/>
          </a:xfrm>
          <a:custGeom>
            <a:avLst/>
            <a:gdLst/>
            <a:ahLst/>
            <a:cxnLst>
              <a:cxn ang="0">
                <a:pos x="0" y="883"/>
              </a:cxn>
              <a:cxn ang="0">
                <a:pos x="128" y="855"/>
              </a:cxn>
              <a:cxn ang="0">
                <a:pos x="211" y="800"/>
              </a:cxn>
              <a:cxn ang="0">
                <a:pos x="291" y="733"/>
              </a:cxn>
              <a:cxn ang="0">
                <a:pos x="355" y="666"/>
              </a:cxn>
              <a:cxn ang="0">
                <a:pos x="387" y="615"/>
              </a:cxn>
              <a:cxn ang="0">
                <a:pos x="412" y="467"/>
              </a:cxn>
              <a:cxn ang="0">
                <a:pos x="409" y="349"/>
              </a:cxn>
              <a:cxn ang="0">
                <a:pos x="380" y="218"/>
              </a:cxn>
              <a:cxn ang="0">
                <a:pos x="336" y="122"/>
              </a:cxn>
              <a:cxn ang="0">
                <a:pos x="288" y="58"/>
              </a:cxn>
              <a:cxn ang="0">
                <a:pos x="230" y="0"/>
              </a:cxn>
              <a:cxn ang="0">
                <a:pos x="182" y="51"/>
              </a:cxn>
              <a:cxn ang="0">
                <a:pos x="124" y="122"/>
              </a:cxn>
              <a:cxn ang="0">
                <a:pos x="83" y="202"/>
              </a:cxn>
              <a:cxn ang="0">
                <a:pos x="51" y="397"/>
              </a:cxn>
              <a:cxn ang="0">
                <a:pos x="48" y="461"/>
              </a:cxn>
              <a:cxn ang="0">
                <a:pos x="60" y="570"/>
              </a:cxn>
              <a:cxn ang="0">
                <a:pos x="54" y="682"/>
              </a:cxn>
              <a:cxn ang="0">
                <a:pos x="16" y="787"/>
              </a:cxn>
              <a:cxn ang="0">
                <a:pos x="0" y="883"/>
              </a:cxn>
            </a:cxnLst>
            <a:rect l="0" t="0" r="r" b="b"/>
            <a:pathLst>
              <a:path w="412" h="883">
                <a:moveTo>
                  <a:pt x="0" y="883"/>
                </a:moveTo>
                <a:lnTo>
                  <a:pt x="128" y="855"/>
                </a:lnTo>
                <a:lnTo>
                  <a:pt x="211" y="800"/>
                </a:lnTo>
                <a:lnTo>
                  <a:pt x="291" y="733"/>
                </a:lnTo>
                <a:lnTo>
                  <a:pt x="355" y="666"/>
                </a:lnTo>
                <a:lnTo>
                  <a:pt x="387" y="615"/>
                </a:lnTo>
                <a:lnTo>
                  <a:pt x="412" y="467"/>
                </a:lnTo>
                <a:lnTo>
                  <a:pt x="409" y="349"/>
                </a:lnTo>
                <a:lnTo>
                  <a:pt x="380" y="218"/>
                </a:lnTo>
                <a:lnTo>
                  <a:pt x="336" y="122"/>
                </a:lnTo>
                <a:lnTo>
                  <a:pt x="288" y="58"/>
                </a:lnTo>
                <a:lnTo>
                  <a:pt x="230" y="0"/>
                </a:lnTo>
                <a:lnTo>
                  <a:pt x="182" y="51"/>
                </a:lnTo>
                <a:lnTo>
                  <a:pt x="124" y="122"/>
                </a:lnTo>
                <a:lnTo>
                  <a:pt x="83" y="202"/>
                </a:lnTo>
                <a:lnTo>
                  <a:pt x="51" y="397"/>
                </a:lnTo>
                <a:lnTo>
                  <a:pt x="48" y="461"/>
                </a:lnTo>
                <a:lnTo>
                  <a:pt x="60" y="570"/>
                </a:lnTo>
                <a:lnTo>
                  <a:pt x="54" y="682"/>
                </a:lnTo>
                <a:lnTo>
                  <a:pt x="16" y="787"/>
                </a:lnTo>
                <a:lnTo>
                  <a:pt x="0" y="88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3074" name="Picture 2" descr="Image result for drama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35470" y="2057400"/>
            <a:ext cx="5719426" cy="3821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116725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00000" y="4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59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1.85185E-6 C 4.44444E-6 -0.03496 0.10694 -0.06204 0.23715 -0.06204 C 0.37135 -0.06204 0.41632 -0.0294 0.47847 1.85185E-6 C 0.51944 0.05393 0.58541 0.06204 0.71961 0.06204 C 0.84982 0.06204 0.95694 0.03495 0.95694 1.85185E-6 " pathEditMode="relative" rAng="0" ptsTypes="fffff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847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8" presetClass="emph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Rot by="1800000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6" presetClass="emph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5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grpId="2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1.11111E-6 -1.48148E-6 C 0.02708 -0.05764 0.05452 -0.11481 0.11945 -0.1331 C 0.18438 -0.15139 0.30695 -0.12917 0.38941 -0.10972 C 0.47188 -0.09051 0.53854 -0.02546 0.61406 -0.01643 C 0.68941 -0.00741 0.79792 -0.04143 0.84236 -0.05625 C 0.88663 -0.07106 0.88351 -0.08819 0.88038 -0.10532 " pathEditMode="relative" rAng="0" ptsTypes="aaaaaA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300" y="-760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8" presetClass="emph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Rot by="2400000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6" presetClass="emph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5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grpId="2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0 0 C 0.02638 -0.05758 0.05295 -0.11492 0.11579 -0.13318 C 0.17864 -0.15145 0.29722 -0.12925 0.37708 -0.10983 C 0.45694 -0.09041 0.52152 -0.02544 0.59461 -0.01642 C 0.6677 -0.0074 0.77274 -0.04139 0.81579 -0.05619 C 0.85868 -0.07099 0.85555 -0.0881 0.8526 -0.10521 " pathEditMode="relative" ptsTypes="aaaaaA"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8" presetClass="emph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-5400000">
                                      <p:cBhvr>
                                        <p:cTn id="2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6" presetClass="emph" presetSubtype="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00000" y="4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grpId="2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 0 C 0.02638 -0.05758 0.05295 -0.11492 0.11579 -0.13318 C 0.17864 -0.15145 0.29722 -0.12925 0.37708 -0.10983 C 0.45694 -0.09041 0.52152 -0.02544 0.59461 -0.01642 C 0.6677 -0.0074 0.77274 -0.04139 0.81579 -0.05619 C 0.85868 -0.07099 0.85555 -0.0881 0.8526 -0.10521 " pathEditMode="relative" ptsTypes="aaaaaA">
                                      <p:cBhvr>
                                        <p:cTn id="2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" presetID="8" presetClass="emph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5400000">
                                      <p:cBhvr>
                                        <p:cTn id="3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2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5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0 C 0.02638 -0.05758 0.05295 -0.11492 0.11579 -0.13318 C 0.17864 -0.15145 0.29722 -0.12925 0.37708 -0.10983 C 0.45694 -0.09041 0.52152 -0.02544 0.59461 -0.01642 C 0.6677 -0.0074 0.77274 -0.04139 0.81579 -0.05619 C 0.85868 -0.07099 0.85555 -0.0881 0.8526 -0.10521 " pathEditMode="relative" ptsTypes="aaaaaA">
                                      <p:cBhvr>
                                        <p:cTn id="3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" presetID="8" presetClass="emph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21600000">
                                      <p:cBhvr>
                                        <p:cTn id="3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6" presetClass="emph" presetSubtype="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38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grpId="2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0 0 C 0.02638 -0.05758 0.05295 -0.11492 0.11579 -0.13318 C 0.17864 -0.15145 0.29722 -0.12925 0.37708 -0.10983 C 0.45694 -0.09041 0.52152 -0.02544 0.59461 -0.01642 C 0.6677 -0.0074 0.77274 -0.04139 0.81579 -0.05619 C 0.85868 -0.07099 0.85555 -0.0881 0.8526 -0.10521 " pathEditMode="relative" ptsTypes="aaaaaA"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4" grpId="2" animBg="1"/>
      <p:bldP spid="5" grpId="0" animBg="1"/>
      <p:bldP spid="5" grpId="1" animBg="1"/>
      <p:bldP spid="5" grpId="2" animBg="1"/>
      <p:bldP spid="6" grpId="0" animBg="1"/>
      <p:bldP spid="6" grpId="1" animBg="1"/>
      <p:bldP spid="6" grpId="2" animBg="1"/>
      <p:bldP spid="7" grpId="0" animBg="1"/>
      <p:bldP spid="7" grpId="1" animBg="1"/>
      <p:bldP spid="7" grpId="2" animBg="1"/>
      <p:bldP spid="8" grpId="0" animBg="1"/>
      <p:bldP spid="8" grpId="1" animBg="1"/>
      <p:bldP spid="8" grpId="2" animBg="1"/>
      <p:bldP spid="9" grpId="0" animBg="1"/>
      <p:bldP spid="9" grpId="1" animBg="1"/>
      <p:bldP spid="9" grpId="2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reeform 4"/>
          <p:cNvSpPr>
            <a:spLocks/>
          </p:cNvSpPr>
          <p:nvPr/>
        </p:nvSpPr>
        <p:spPr bwMode="auto">
          <a:xfrm>
            <a:off x="1177925" y="3868402"/>
            <a:ext cx="1047750" cy="1268523"/>
          </a:xfrm>
          <a:custGeom>
            <a:avLst/>
            <a:gdLst/>
            <a:ahLst/>
            <a:cxnLst>
              <a:cxn ang="0">
                <a:pos x="637" y="404"/>
              </a:cxn>
              <a:cxn ang="0">
                <a:pos x="660" y="362"/>
              </a:cxn>
              <a:cxn ang="0">
                <a:pos x="660" y="317"/>
              </a:cxn>
              <a:cxn ang="0">
                <a:pos x="660" y="237"/>
              </a:cxn>
              <a:cxn ang="0">
                <a:pos x="653" y="192"/>
              </a:cxn>
              <a:cxn ang="0">
                <a:pos x="634" y="148"/>
              </a:cxn>
              <a:cxn ang="0">
                <a:pos x="599" y="96"/>
              </a:cxn>
              <a:cxn ang="0">
                <a:pos x="567" y="55"/>
              </a:cxn>
              <a:cxn ang="0">
                <a:pos x="525" y="23"/>
              </a:cxn>
              <a:cxn ang="0">
                <a:pos x="391" y="0"/>
              </a:cxn>
              <a:cxn ang="0">
                <a:pos x="288" y="0"/>
              </a:cxn>
              <a:cxn ang="0">
                <a:pos x="189" y="20"/>
              </a:cxn>
              <a:cxn ang="0">
                <a:pos x="84" y="71"/>
              </a:cxn>
              <a:cxn ang="0">
                <a:pos x="26" y="116"/>
              </a:cxn>
              <a:cxn ang="0">
                <a:pos x="0" y="189"/>
              </a:cxn>
              <a:cxn ang="0">
                <a:pos x="7" y="311"/>
              </a:cxn>
              <a:cxn ang="0">
                <a:pos x="36" y="432"/>
              </a:cxn>
              <a:cxn ang="0">
                <a:pos x="103" y="557"/>
              </a:cxn>
              <a:cxn ang="0">
                <a:pos x="138" y="612"/>
              </a:cxn>
              <a:cxn ang="0">
                <a:pos x="189" y="672"/>
              </a:cxn>
              <a:cxn ang="0">
                <a:pos x="237" y="720"/>
              </a:cxn>
              <a:cxn ang="0">
                <a:pos x="298" y="733"/>
              </a:cxn>
              <a:cxn ang="0">
                <a:pos x="362" y="727"/>
              </a:cxn>
              <a:cxn ang="0">
                <a:pos x="423" y="704"/>
              </a:cxn>
              <a:cxn ang="0">
                <a:pos x="464" y="663"/>
              </a:cxn>
              <a:cxn ang="0">
                <a:pos x="522" y="637"/>
              </a:cxn>
              <a:cxn ang="0">
                <a:pos x="596" y="580"/>
              </a:cxn>
              <a:cxn ang="0">
                <a:pos x="637" y="404"/>
              </a:cxn>
            </a:cxnLst>
            <a:rect l="0" t="0" r="r" b="b"/>
            <a:pathLst>
              <a:path w="660" h="733">
                <a:moveTo>
                  <a:pt x="637" y="404"/>
                </a:moveTo>
                <a:lnTo>
                  <a:pt x="660" y="362"/>
                </a:lnTo>
                <a:lnTo>
                  <a:pt x="660" y="317"/>
                </a:lnTo>
                <a:lnTo>
                  <a:pt x="660" y="237"/>
                </a:lnTo>
                <a:lnTo>
                  <a:pt x="653" y="192"/>
                </a:lnTo>
                <a:lnTo>
                  <a:pt x="634" y="148"/>
                </a:lnTo>
                <a:lnTo>
                  <a:pt x="599" y="96"/>
                </a:lnTo>
                <a:lnTo>
                  <a:pt x="567" y="55"/>
                </a:lnTo>
                <a:lnTo>
                  <a:pt x="525" y="23"/>
                </a:lnTo>
                <a:lnTo>
                  <a:pt x="391" y="0"/>
                </a:lnTo>
                <a:lnTo>
                  <a:pt x="288" y="0"/>
                </a:lnTo>
                <a:lnTo>
                  <a:pt x="189" y="20"/>
                </a:lnTo>
                <a:lnTo>
                  <a:pt x="84" y="71"/>
                </a:lnTo>
                <a:lnTo>
                  <a:pt x="26" y="116"/>
                </a:lnTo>
                <a:lnTo>
                  <a:pt x="0" y="189"/>
                </a:lnTo>
                <a:lnTo>
                  <a:pt x="7" y="311"/>
                </a:lnTo>
                <a:lnTo>
                  <a:pt x="36" y="432"/>
                </a:lnTo>
                <a:lnTo>
                  <a:pt x="103" y="557"/>
                </a:lnTo>
                <a:lnTo>
                  <a:pt x="138" y="612"/>
                </a:lnTo>
                <a:lnTo>
                  <a:pt x="189" y="672"/>
                </a:lnTo>
                <a:lnTo>
                  <a:pt x="237" y="720"/>
                </a:lnTo>
                <a:lnTo>
                  <a:pt x="298" y="733"/>
                </a:lnTo>
                <a:lnTo>
                  <a:pt x="362" y="727"/>
                </a:lnTo>
                <a:lnTo>
                  <a:pt x="423" y="704"/>
                </a:lnTo>
                <a:lnTo>
                  <a:pt x="464" y="663"/>
                </a:lnTo>
                <a:lnTo>
                  <a:pt x="522" y="637"/>
                </a:lnTo>
                <a:lnTo>
                  <a:pt x="596" y="580"/>
                </a:lnTo>
                <a:lnTo>
                  <a:pt x="637" y="404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reeform 9"/>
          <p:cNvSpPr>
            <a:spLocks/>
          </p:cNvSpPr>
          <p:nvPr/>
        </p:nvSpPr>
        <p:spPr bwMode="auto">
          <a:xfrm>
            <a:off x="1544638" y="4722477"/>
            <a:ext cx="827087" cy="1162957"/>
          </a:xfrm>
          <a:custGeom>
            <a:avLst/>
            <a:gdLst/>
            <a:ahLst/>
            <a:cxnLst>
              <a:cxn ang="0">
                <a:pos x="454" y="451"/>
              </a:cxn>
              <a:cxn ang="0">
                <a:pos x="381" y="477"/>
              </a:cxn>
              <a:cxn ang="0">
                <a:pos x="339" y="518"/>
              </a:cxn>
              <a:cxn ang="0">
                <a:pos x="317" y="573"/>
              </a:cxn>
              <a:cxn ang="0">
                <a:pos x="269" y="614"/>
              </a:cxn>
              <a:cxn ang="0">
                <a:pos x="211" y="653"/>
              </a:cxn>
              <a:cxn ang="0">
                <a:pos x="147" y="672"/>
              </a:cxn>
              <a:cxn ang="0">
                <a:pos x="93" y="669"/>
              </a:cxn>
              <a:cxn ang="0">
                <a:pos x="41" y="662"/>
              </a:cxn>
              <a:cxn ang="0">
                <a:pos x="0" y="669"/>
              </a:cxn>
              <a:cxn ang="0">
                <a:pos x="16" y="630"/>
              </a:cxn>
              <a:cxn ang="0">
                <a:pos x="25" y="576"/>
              </a:cxn>
              <a:cxn ang="0">
                <a:pos x="29" y="483"/>
              </a:cxn>
              <a:cxn ang="0">
                <a:pos x="48" y="387"/>
              </a:cxn>
              <a:cxn ang="0">
                <a:pos x="89" y="301"/>
              </a:cxn>
              <a:cxn ang="0">
                <a:pos x="141" y="224"/>
              </a:cxn>
              <a:cxn ang="0">
                <a:pos x="185" y="163"/>
              </a:cxn>
              <a:cxn ang="0">
                <a:pos x="275" y="93"/>
              </a:cxn>
              <a:cxn ang="0">
                <a:pos x="352" y="35"/>
              </a:cxn>
              <a:cxn ang="0">
                <a:pos x="435" y="0"/>
              </a:cxn>
              <a:cxn ang="0">
                <a:pos x="521" y="0"/>
              </a:cxn>
              <a:cxn ang="0">
                <a:pos x="499" y="80"/>
              </a:cxn>
              <a:cxn ang="0">
                <a:pos x="435" y="195"/>
              </a:cxn>
              <a:cxn ang="0">
                <a:pos x="425" y="326"/>
              </a:cxn>
              <a:cxn ang="0">
                <a:pos x="454" y="451"/>
              </a:cxn>
            </a:cxnLst>
            <a:rect l="0" t="0" r="r" b="b"/>
            <a:pathLst>
              <a:path w="521" h="672">
                <a:moveTo>
                  <a:pt x="454" y="451"/>
                </a:moveTo>
                <a:lnTo>
                  <a:pt x="381" y="477"/>
                </a:lnTo>
                <a:lnTo>
                  <a:pt x="339" y="518"/>
                </a:lnTo>
                <a:lnTo>
                  <a:pt x="317" y="573"/>
                </a:lnTo>
                <a:lnTo>
                  <a:pt x="269" y="614"/>
                </a:lnTo>
                <a:lnTo>
                  <a:pt x="211" y="653"/>
                </a:lnTo>
                <a:lnTo>
                  <a:pt x="147" y="672"/>
                </a:lnTo>
                <a:lnTo>
                  <a:pt x="93" y="669"/>
                </a:lnTo>
                <a:lnTo>
                  <a:pt x="41" y="662"/>
                </a:lnTo>
                <a:lnTo>
                  <a:pt x="0" y="669"/>
                </a:lnTo>
                <a:lnTo>
                  <a:pt x="16" y="630"/>
                </a:lnTo>
                <a:lnTo>
                  <a:pt x="25" y="576"/>
                </a:lnTo>
                <a:lnTo>
                  <a:pt x="29" y="483"/>
                </a:lnTo>
                <a:lnTo>
                  <a:pt x="48" y="387"/>
                </a:lnTo>
                <a:lnTo>
                  <a:pt x="89" y="301"/>
                </a:lnTo>
                <a:lnTo>
                  <a:pt x="141" y="224"/>
                </a:lnTo>
                <a:lnTo>
                  <a:pt x="185" y="163"/>
                </a:lnTo>
                <a:lnTo>
                  <a:pt x="275" y="93"/>
                </a:lnTo>
                <a:lnTo>
                  <a:pt x="352" y="35"/>
                </a:lnTo>
                <a:lnTo>
                  <a:pt x="435" y="0"/>
                </a:lnTo>
                <a:lnTo>
                  <a:pt x="521" y="0"/>
                </a:lnTo>
                <a:lnTo>
                  <a:pt x="499" y="80"/>
                </a:lnTo>
                <a:lnTo>
                  <a:pt x="435" y="195"/>
                </a:lnTo>
                <a:lnTo>
                  <a:pt x="425" y="326"/>
                </a:lnTo>
                <a:lnTo>
                  <a:pt x="454" y="451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>
            <a:off x="2184400" y="4763753"/>
            <a:ext cx="731838" cy="1278907"/>
          </a:xfrm>
          <a:custGeom>
            <a:avLst/>
            <a:gdLst/>
            <a:ahLst/>
            <a:cxnLst>
              <a:cxn ang="0">
                <a:pos x="102" y="0"/>
              </a:cxn>
              <a:cxn ang="0">
                <a:pos x="29" y="137"/>
              </a:cxn>
              <a:cxn ang="0">
                <a:pos x="0" y="249"/>
              </a:cxn>
              <a:cxn ang="0">
                <a:pos x="3" y="316"/>
              </a:cxn>
              <a:cxn ang="0">
                <a:pos x="35" y="403"/>
              </a:cxn>
              <a:cxn ang="0">
                <a:pos x="42" y="467"/>
              </a:cxn>
              <a:cxn ang="0">
                <a:pos x="90" y="540"/>
              </a:cxn>
              <a:cxn ang="0">
                <a:pos x="144" y="617"/>
              </a:cxn>
              <a:cxn ang="0">
                <a:pos x="205" y="672"/>
              </a:cxn>
              <a:cxn ang="0">
                <a:pos x="275" y="726"/>
              </a:cxn>
              <a:cxn ang="0">
                <a:pos x="294" y="732"/>
              </a:cxn>
              <a:cxn ang="0">
                <a:pos x="339" y="739"/>
              </a:cxn>
              <a:cxn ang="0">
                <a:pos x="390" y="732"/>
              </a:cxn>
              <a:cxn ang="0">
                <a:pos x="416" y="694"/>
              </a:cxn>
              <a:cxn ang="0">
                <a:pos x="432" y="659"/>
              </a:cxn>
              <a:cxn ang="0">
                <a:pos x="461" y="630"/>
              </a:cxn>
              <a:cxn ang="0">
                <a:pos x="410" y="531"/>
              </a:cxn>
              <a:cxn ang="0">
                <a:pos x="346" y="438"/>
              </a:cxn>
              <a:cxn ang="0">
                <a:pos x="288" y="329"/>
              </a:cxn>
              <a:cxn ang="0">
                <a:pos x="230" y="249"/>
              </a:cxn>
              <a:cxn ang="0">
                <a:pos x="160" y="150"/>
              </a:cxn>
              <a:cxn ang="0">
                <a:pos x="102" y="0"/>
              </a:cxn>
            </a:cxnLst>
            <a:rect l="0" t="0" r="r" b="b"/>
            <a:pathLst>
              <a:path w="461" h="739">
                <a:moveTo>
                  <a:pt x="102" y="0"/>
                </a:moveTo>
                <a:lnTo>
                  <a:pt x="29" y="137"/>
                </a:lnTo>
                <a:lnTo>
                  <a:pt x="0" y="249"/>
                </a:lnTo>
                <a:lnTo>
                  <a:pt x="3" y="316"/>
                </a:lnTo>
                <a:lnTo>
                  <a:pt x="35" y="403"/>
                </a:lnTo>
                <a:lnTo>
                  <a:pt x="42" y="467"/>
                </a:lnTo>
                <a:lnTo>
                  <a:pt x="90" y="540"/>
                </a:lnTo>
                <a:lnTo>
                  <a:pt x="144" y="617"/>
                </a:lnTo>
                <a:lnTo>
                  <a:pt x="205" y="672"/>
                </a:lnTo>
                <a:lnTo>
                  <a:pt x="275" y="726"/>
                </a:lnTo>
                <a:lnTo>
                  <a:pt x="294" y="732"/>
                </a:lnTo>
                <a:lnTo>
                  <a:pt x="339" y="739"/>
                </a:lnTo>
                <a:lnTo>
                  <a:pt x="390" y="732"/>
                </a:lnTo>
                <a:lnTo>
                  <a:pt x="416" y="694"/>
                </a:lnTo>
                <a:lnTo>
                  <a:pt x="432" y="659"/>
                </a:lnTo>
                <a:lnTo>
                  <a:pt x="461" y="630"/>
                </a:lnTo>
                <a:lnTo>
                  <a:pt x="410" y="531"/>
                </a:lnTo>
                <a:lnTo>
                  <a:pt x="346" y="438"/>
                </a:lnTo>
                <a:lnTo>
                  <a:pt x="288" y="329"/>
                </a:lnTo>
                <a:lnTo>
                  <a:pt x="230" y="249"/>
                </a:lnTo>
                <a:lnTo>
                  <a:pt x="160" y="150"/>
                </a:lnTo>
                <a:lnTo>
                  <a:pt x="102" y="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Freeform 7"/>
          <p:cNvSpPr>
            <a:spLocks/>
          </p:cNvSpPr>
          <p:nvPr/>
        </p:nvSpPr>
        <p:spPr bwMode="auto">
          <a:xfrm>
            <a:off x="2332038" y="4706603"/>
            <a:ext cx="1143000" cy="1308326"/>
          </a:xfrm>
          <a:custGeom>
            <a:avLst/>
            <a:gdLst/>
            <a:ahLst/>
            <a:cxnLst>
              <a:cxn ang="0">
                <a:pos x="150" y="61"/>
              </a:cxn>
              <a:cxn ang="0">
                <a:pos x="454" y="272"/>
              </a:cxn>
              <a:cxn ang="0">
                <a:pos x="560" y="394"/>
              </a:cxn>
              <a:cxn ang="0">
                <a:pos x="653" y="522"/>
              </a:cxn>
              <a:cxn ang="0">
                <a:pos x="701" y="669"/>
              </a:cxn>
              <a:cxn ang="0">
                <a:pos x="720" y="756"/>
              </a:cxn>
              <a:cxn ang="0">
                <a:pos x="688" y="736"/>
              </a:cxn>
              <a:cxn ang="0">
                <a:pos x="560" y="730"/>
              </a:cxn>
              <a:cxn ang="0">
                <a:pos x="470" y="714"/>
              </a:cxn>
              <a:cxn ang="0">
                <a:pos x="368" y="666"/>
              </a:cxn>
              <a:cxn ang="0">
                <a:pos x="265" y="522"/>
              </a:cxn>
              <a:cxn ang="0">
                <a:pos x="192" y="378"/>
              </a:cxn>
              <a:cxn ang="0">
                <a:pos x="105" y="260"/>
              </a:cxn>
              <a:cxn ang="0">
                <a:pos x="51" y="160"/>
              </a:cxn>
              <a:cxn ang="0">
                <a:pos x="13" y="68"/>
              </a:cxn>
              <a:cxn ang="0">
                <a:pos x="0" y="20"/>
              </a:cxn>
              <a:cxn ang="0">
                <a:pos x="6" y="0"/>
              </a:cxn>
              <a:cxn ang="0">
                <a:pos x="99" y="16"/>
              </a:cxn>
              <a:cxn ang="0">
                <a:pos x="137" y="45"/>
              </a:cxn>
              <a:cxn ang="0">
                <a:pos x="150" y="61"/>
              </a:cxn>
            </a:cxnLst>
            <a:rect l="0" t="0" r="r" b="b"/>
            <a:pathLst>
              <a:path w="720" h="756">
                <a:moveTo>
                  <a:pt x="150" y="61"/>
                </a:moveTo>
                <a:lnTo>
                  <a:pt x="454" y="272"/>
                </a:lnTo>
                <a:lnTo>
                  <a:pt x="560" y="394"/>
                </a:lnTo>
                <a:lnTo>
                  <a:pt x="653" y="522"/>
                </a:lnTo>
                <a:lnTo>
                  <a:pt x="701" y="669"/>
                </a:lnTo>
                <a:lnTo>
                  <a:pt x="720" y="756"/>
                </a:lnTo>
                <a:lnTo>
                  <a:pt x="688" y="736"/>
                </a:lnTo>
                <a:lnTo>
                  <a:pt x="560" y="730"/>
                </a:lnTo>
                <a:lnTo>
                  <a:pt x="470" y="714"/>
                </a:lnTo>
                <a:lnTo>
                  <a:pt x="368" y="666"/>
                </a:lnTo>
                <a:lnTo>
                  <a:pt x="265" y="522"/>
                </a:lnTo>
                <a:lnTo>
                  <a:pt x="192" y="378"/>
                </a:lnTo>
                <a:lnTo>
                  <a:pt x="105" y="260"/>
                </a:lnTo>
                <a:lnTo>
                  <a:pt x="51" y="160"/>
                </a:lnTo>
                <a:lnTo>
                  <a:pt x="13" y="68"/>
                </a:lnTo>
                <a:lnTo>
                  <a:pt x="0" y="20"/>
                </a:lnTo>
                <a:lnTo>
                  <a:pt x="6" y="0"/>
                </a:lnTo>
                <a:lnTo>
                  <a:pt x="99" y="16"/>
                </a:lnTo>
                <a:lnTo>
                  <a:pt x="137" y="45"/>
                </a:lnTo>
                <a:lnTo>
                  <a:pt x="150" y="61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Freeform 6"/>
          <p:cNvSpPr>
            <a:spLocks/>
          </p:cNvSpPr>
          <p:nvPr/>
        </p:nvSpPr>
        <p:spPr bwMode="auto">
          <a:xfrm>
            <a:off x="2327275" y="4071602"/>
            <a:ext cx="1238250" cy="1162957"/>
          </a:xfrm>
          <a:custGeom>
            <a:avLst/>
            <a:gdLst/>
            <a:ahLst/>
            <a:cxnLst>
              <a:cxn ang="0">
                <a:pos x="0" y="407"/>
              </a:cxn>
              <a:cxn ang="0">
                <a:pos x="137" y="452"/>
              </a:cxn>
              <a:cxn ang="0">
                <a:pos x="214" y="528"/>
              </a:cxn>
              <a:cxn ang="0">
                <a:pos x="265" y="573"/>
              </a:cxn>
              <a:cxn ang="0">
                <a:pos x="396" y="637"/>
              </a:cxn>
              <a:cxn ang="0">
                <a:pos x="502" y="669"/>
              </a:cxn>
              <a:cxn ang="0">
                <a:pos x="640" y="672"/>
              </a:cxn>
              <a:cxn ang="0">
                <a:pos x="716" y="647"/>
              </a:cxn>
              <a:cxn ang="0">
                <a:pos x="752" y="583"/>
              </a:cxn>
              <a:cxn ang="0">
                <a:pos x="780" y="496"/>
              </a:cxn>
              <a:cxn ang="0">
                <a:pos x="774" y="436"/>
              </a:cxn>
              <a:cxn ang="0">
                <a:pos x="723" y="349"/>
              </a:cxn>
              <a:cxn ang="0">
                <a:pos x="678" y="298"/>
              </a:cxn>
              <a:cxn ang="0">
                <a:pos x="659" y="276"/>
              </a:cxn>
              <a:cxn ang="0">
                <a:pos x="572" y="106"/>
              </a:cxn>
              <a:cxn ang="0">
                <a:pos x="528" y="39"/>
              </a:cxn>
              <a:cxn ang="0">
                <a:pos x="460" y="16"/>
              </a:cxn>
              <a:cxn ang="0">
                <a:pos x="400" y="4"/>
              </a:cxn>
              <a:cxn ang="0">
                <a:pos x="345" y="0"/>
              </a:cxn>
              <a:cxn ang="0">
                <a:pos x="316" y="39"/>
              </a:cxn>
              <a:cxn ang="0">
                <a:pos x="278" y="125"/>
              </a:cxn>
              <a:cxn ang="0">
                <a:pos x="240" y="208"/>
              </a:cxn>
              <a:cxn ang="0">
                <a:pos x="102" y="352"/>
              </a:cxn>
              <a:cxn ang="0">
                <a:pos x="0" y="407"/>
              </a:cxn>
            </a:cxnLst>
            <a:rect l="0" t="0" r="r" b="b"/>
            <a:pathLst>
              <a:path w="780" h="672">
                <a:moveTo>
                  <a:pt x="0" y="407"/>
                </a:moveTo>
                <a:lnTo>
                  <a:pt x="137" y="452"/>
                </a:lnTo>
                <a:lnTo>
                  <a:pt x="214" y="528"/>
                </a:lnTo>
                <a:lnTo>
                  <a:pt x="265" y="573"/>
                </a:lnTo>
                <a:lnTo>
                  <a:pt x="396" y="637"/>
                </a:lnTo>
                <a:lnTo>
                  <a:pt x="502" y="669"/>
                </a:lnTo>
                <a:lnTo>
                  <a:pt x="640" y="672"/>
                </a:lnTo>
                <a:lnTo>
                  <a:pt x="716" y="647"/>
                </a:lnTo>
                <a:lnTo>
                  <a:pt x="752" y="583"/>
                </a:lnTo>
                <a:lnTo>
                  <a:pt x="780" y="496"/>
                </a:lnTo>
                <a:lnTo>
                  <a:pt x="774" y="436"/>
                </a:lnTo>
                <a:lnTo>
                  <a:pt x="723" y="349"/>
                </a:lnTo>
                <a:lnTo>
                  <a:pt x="678" y="298"/>
                </a:lnTo>
                <a:lnTo>
                  <a:pt x="659" y="276"/>
                </a:lnTo>
                <a:lnTo>
                  <a:pt x="572" y="106"/>
                </a:lnTo>
                <a:lnTo>
                  <a:pt x="528" y="39"/>
                </a:lnTo>
                <a:lnTo>
                  <a:pt x="460" y="16"/>
                </a:lnTo>
                <a:lnTo>
                  <a:pt x="400" y="4"/>
                </a:lnTo>
                <a:lnTo>
                  <a:pt x="345" y="0"/>
                </a:lnTo>
                <a:lnTo>
                  <a:pt x="316" y="39"/>
                </a:lnTo>
                <a:lnTo>
                  <a:pt x="278" y="125"/>
                </a:lnTo>
                <a:lnTo>
                  <a:pt x="240" y="208"/>
                </a:lnTo>
                <a:lnTo>
                  <a:pt x="102" y="352"/>
                </a:lnTo>
                <a:lnTo>
                  <a:pt x="0" y="407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Freeform 5"/>
          <p:cNvSpPr>
            <a:spLocks/>
          </p:cNvSpPr>
          <p:nvPr/>
        </p:nvSpPr>
        <p:spPr bwMode="auto">
          <a:xfrm>
            <a:off x="2124075" y="3381040"/>
            <a:ext cx="654050" cy="1528111"/>
          </a:xfrm>
          <a:custGeom>
            <a:avLst/>
            <a:gdLst/>
            <a:ahLst/>
            <a:cxnLst>
              <a:cxn ang="0">
                <a:pos x="0" y="883"/>
              </a:cxn>
              <a:cxn ang="0">
                <a:pos x="128" y="855"/>
              </a:cxn>
              <a:cxn ang="0">
                <a:pos x="211" y="800"/>
              </a:cxn>
              <a:cxn ang="0">
                <a:pos x="291" y="733"/>
              </a:cxn>
              <a:cxn ang="0">
                <a:pos x="355" y="666"/>
              </a:cxn>
              <a:cxn ang="0">
                <a:pos x="387" y="615"/>
              </a:cxn>
              <a:cxn ang="0">
                <a:pos x="412" y="467"/>
              </a:cxn>
              <a:cxn ang="0">
                <a:pos x="409" y="349"/>
              </a:cxn>
              <a:cxn ang="0">
                <a:pos x="380" y="218"/>
              </a:cxn>
              <a:cxn ang="0">
                <a:pos x="336" y="122"/>
              </a:cxn>
              <a:cxn ang="0">
                <a:pos x="288" y="58"/>
              </a:cxn>
              <a:cxn ang="0">
                <a:pos x="230" y="0"/>
              </a:cxn>
              <a:cxn ang="0">
                <a:pos x="182" y="51"/>
              </a:cxn>
              <a:cxn ang="0">
                <a:pos x="124" y="122"/>
              </a:cxn>
              <a:cxn ang="0">
                <a:pos x="83" y="202"/>
              </a:cxn>
              <a:cxn ang="0">
                <a:pos x="51" y="397"/>
              </a:cxn>
              <a:cxn ang="0">
                <a:pos x="48" y="461"/>
              </a:cxn>
              <a:cxn ang="0">
                <a:pos x="60" y="570"/>
              </a:cxn>
              <a:cxn ang="0">
                <a:pos x="54" y="682"/>
              </a:cxn>
              <a:cxn ang="0">
                <a:pos x="16" y="787"/>
              </a:cxn>
              <a:cxn ang="0">
                <a:pos x="0" y="883"/>
              </a:cxn>
            </a:cxnLst>
            <a:rect l="0" t="0" r="r" b="b"/>
            <a:pathLst>
              <a:path w="412" h="883">
                <a:moveTo>
                  <a:pt x="0" y="883"/>
                </a:moveTo>
                <a:lnTo>
                  <a:pt x="128" y="855"/>
                </a:lnTo>
                <a:lnTo>
                  <a:pt x="211" y="800"/>
                </a:lnTo>
                <a:lnTo>
                  <a:pt x="291" y="733"/>
                </a:lnTo>
                <a:lnTo>
                  <a:pt x="355" y="666"/>
                </a:lnTo>
                <a:lnTo>
                  <a:pt x="387" y="615"/>
                </a:lnTo>
                <a:lnTo>
                  <a:pt x="412" y="467"/>
                </a:lnTo>
                <a:lnTo>
                  <a:pt x="409" y="349"/>
                </a:lnTo>
                <a:lnTo>
                  <a:pt x="380" y="218"/>
                </a:lnTo>
                <a:lnTo>
                  <a:pt x="336" y="122"/>
                </a:lnTo>
                <a:lnTo>
                  <a:pt x="288" y="58"/>
                </a:lnTo>
                <a:lnTo>
                  <a:pt x="230" y="0"/>
                </a:lnTo>
                <a:lnTo>
                  <a:pt x="182" y="51"/>
                </a:lnTo>
                <a:lnTo>
                  <a:pt x="124" y="122"/>
                </a:lnTo>
                <a:lnTo>
                  <a:pt x="83" y="202"/>
                </a:lnTo>
                <a:lnTo>
                  <a:pt x="51" y="397"/>
                </a:lnTo>
                <a:lnTo>
                  <a:pt x="48" y="461"/>
                </a:lnTo>
                <a:lnTo>
                  <a:pt x="60" y="570"/>
                </a:lnTo>
                <a:lnTo>
                  <a:pt x="54" y="682"/>
                </a:lnTo>
                <a:lnTo>
                  <a:pt x="16" y="787"/>
                </a:lnTo>
                <a:lnTo>
                  <a:pt x="0" y="88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972497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00000" y="4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59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1.85185E-6 C 4.44444E-6 -0.03496 0.10694 -0.06204 0.23715 -0.06204 C 0.37135 -0.06204 0.41632 -0.0294 0.47847 1.85185E-6 C 0.51944 0.05393 0.58541 0.06204 0.71961 0.06204 C 0.84982 0.06204 0.95694 0.03495 0.95694 1.85185E-6 " pathEditMode="relative" rAng="0" ptsTypes="fffff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847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8" presetClass="emph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Rot by="1800000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6" presetClass="emph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5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grpId="2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1.11111E-6 -1.48148E-6 C 0.02708 -0.05764 0.05452 -0.11481 0.11945 -0.1331 C 0.18438 -0.15139 0.30695 -0.12917 0.38941 -0.10972 C 0.47188 -0.09051 0.53854 -0.02546 0.61406 -0.01643 C 0.68941 -0.00741 0.79792 -0.04143 0.84236 -0.05625 C 0.88663 -0.07106 0.88351 -0.08819 0.88038 -0.10532 " pathEditMode="relative" rAng="0" ptsTypes="aaaaaA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300" y="-760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8" presetClass="emph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Rot by="2400000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6" presetClass="emph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5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grpId="2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0 0 C 0.02638 -0.05758 0.05295 -0.11492 0.11579 -0.13318 C 0.17864 -0.15145 0.29722 -0.12925 0.37708 -0.10983 C 0.45694 -0.09041 0.52152 -0.02544 0.59461 -0.01642 C 0.6677 -0.0074 0.77274 -0.04139 0.81579 -0.05619 C 0.85868 -0.07099 0.85555 -0.0881 0.8526 -0.10521 " pathEditMode="relative" ptsTypes="aaaaaA"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8" presetClass="emph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-5400000">
                                      <p:cBhvr>
                                        <p:cTn id="2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6" presetClass="emph" presetSubtype="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00000" y="4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grpId="2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 0 C 0.02638 -0.05758 0.05295 -0.11492 0.11579 -0.13318 C 0.17864 -0.15145 0.29722 -0.12925 0.37708 -0.10983 C 0.45694 -0.09041 0.52152 -0.02544 0.59461 -0.01642 C 0.6677 -0.0074 0.77274 -0.04139 0.81579 -0.05619 C 0.85868 -0.07099 0.85555 -0.0881 0.8526 -0.10521 " pathEditMode="relative" ptsTypes="aaaaaA">
                                      <p:cBhvr>
                                        <p:cTn id="2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" presetID="8" presetClass="emph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5400000">
                                      <p:cBhvr>
                                        <p:cTn id="3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2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5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0 C 0.02638 -0.05758 0.05295 -0.11492 0.11579 -0.13318 C 0.17864 -0.15145 0.29722 -0.12925 0.37708 -0.10983 C 0.45694 -0.09041 0.52152 -0.02544 0.59461 -0.01642 C 0.6677 -0.0074 0.77274 -0.04139 0.81579 -0.05619 C 0.85868 -0.07099 0.85555 -0.0881 0.8526 -0.10521 " pathEditMode="relative" ptsTypes="aaaaaA">
                                      <p:cBhvr>
                                        <p:cTn id="3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" presetID="8" presetClass="emph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21600000">
                                      <p:cBhvr>
                                        <p:cTn id="3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6" presetClass="emph" presetSubtype="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38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grpId="2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0 0 C 0.02638 -0.05758 0.05295 -0.11492 0.11579 -0.13318 C 0.17864 -0.15145 0.29722 -0.12925 0.37708 -0.10983 C 0.45694 -0.09041 0.52152 -0.02544 0.59461 -0.01642 C 0.6677 -0.0074 0.77274 -0.04139 0.81579 -0.05619 C 0.85868 -0.07099 0.85555 -0.0881 0.8526 -0.10521 " pathEditMode="relative" ptsTypes="aaaaaA"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4" grpId="2" animBg="1"/>
      <p:bldP spid="5" grpId="0" animBg="1"/>
      <p:bldP spid="5" grpId="1" animBg="1"/>
      <p:bldP spid="5" grpId="2" animBg="1"/>
      <p:bldP spid="6" grpId="0" animBg="1"/>
      <p:bldP spid="6" grpId="1" animBg="1"/>
      <p:bldP spid="6" grpId="2" animBg="1"/>
      <p:bldP spid="7" grpId="0" animBg="1"/>
      <p:bldP spid="7" grpId="1" animBg="1"/>
      <p:bldP spid="7" grpId="2" animBg="1"/>
      <p:bldP spid="8" grpId="0" animBg="1"/>
      <p:bldP spid="8" grpId="1" animBg="1"/>
      <p:bldP spid="8" grpId="2" animBg="1"/>
      <p:bldP spid="9" grpId="0" animBg="1"/>
      <p:bldP spid="9" grpId="1" animBg="1"/>
      <p:bldP spid="9" grpId="2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3412" y="758264"/>
            <a:ext cx="5334000" cy="5105399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mk-MK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Литературата </a:t>
            </a:r>
            <a:r>
              <a:rPr lang="mk-MK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 уметност која се прави со зборови</a:t>
            </a:r>
            <a:r>
              <a:rPr lang="mk-MK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mk-MK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Зборот </a:t>
            </a:r>
            <a:r>
              <a:rPr lang="mk-MK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литература води потекло од латинскиот збор </a:t>
            </a:r>
            <a:r>
              <a:rPr lang="en-US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litera</a:t>
            </a:r>
            <a:r>
              <a:rPr lang="mk-MK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што значи буква.</a:t>
            </a:r>
            <a:br>
              <a:rPr lang="mk-MK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reeform 4"/>
          <p:cNvSpPr>
            <a:spLocks/>
          </p:cNvSpPr>
          <p:nvPr/>
        </p:nvSpPr>
        <p:spPr bwMode="auto">
          <a:xfrm>
            <a:off x="1177925" y="3868402"/>
            <a:ext cx="1047750" cy="1268523"/>
          </a:xfrm>
          <a:custGeom>
            <a:avLst/>
            <a:gdLst/>
            <a:ahLst/>
            <a:cxnLst>
              <a:cxn ang="0">
                <a:pos x="637" y="404"/>
              </a:cxn>
              <a:cxn ang="0">
                <a:pos x="660" y="362"/>
              </a:cxn>
              <a:cxn ang="0">
                <a:pos x="660" y="317"/>
              </a:cxn>
              <a:cxn ang="0">
                <a:pos x="660" y="237"/>
              </a:cxn>
              <a:cxn ang="0">
                <a:pos x="653" y="192"/>
              </a:cxn>
              <a:cxn ang="0">
                <a:pos x="634" y="148"/>
              </a:cxn>
              <a:cxn ang="0">
                <a:pos x="599" y="96"/>
              </a:cxn>
              <a:cxn ang="0">
                <a:pos x="567" y="55"/>
              </a:cxn>
              <a:cxn ang="0">
                <a:pos x="525" y="23"/>
              </a:cxn>
              <a:cxn ang="0">
                <a:pos x="391" y="0"/>
              </a:cxn>
              <a:cxn ang="0">
                <a:pos x="288" y="0"/>
              </a:cxn>
              <a:cxn ang="0">
                <a:pos x="189" y="20"/>
              </a:cxn>
              <a:cxn ang="0">
                <a:pos x="84" y="71"/>
              </a:cxn>
              <a:cxn ang="0">
                <a:pos x="26" y="116"/>
              </a:cxn>
              <a:cxn ang="0">
                <a:pos x="0" y="189"/>
              </a:cxn>
              <a:cxn ang="0">
                <a:pos x="7" y="311"/>
              </a:cxn>
              <a:cxn ang="0">
                <a:pos x="36" y="432"/>
              </a:cxn>
              <a:cxn ang="0">
                <a:pos x="103" y="557"/>
              </a:cxn>
              <a:cxn ang="0">
                <a:pos x="138" y="612"/>
              </a:cxn>
              <a:cxn ang="0">
                <a:pos x="189" y="672"/>
              </a:cxn>
              <a:cxn ang="0">
                <a:pos x="237" y="720"/>
              </a:cxn>
              <a:cxn ang="0">
                <a:pos x="298" y="733"/>
              </a:cxn>
              <a:cxn ang="0">
                <a:pos x="362" y="727"/>
              </a:cxn>
              <a:cxn ang="0">
                <a:pos x="423" y="704"/>
              </a:cxn>
              <a:cxn ang="0">
                <a:pos x="464" y="663"/>
              </a:cxn>
              <a:cxn ang="0">
                <a:pos x="522" y="637"/>
              </a:cxn>
              <a:cxn ang="0">
                <a:pos x="596" y="580"/>
              </a:cxn>
              <a:cxn ang="0">
                <a:pos x="637" y="404"/>
              </a:cxn>
            </a:cxnLst>
            <a:rect l="0" t="0" r="r" b="b"/>
            <a:pathLst>
              <a:path w="660" h="733">
                <a:moveTo>
                  <a:pt x="637" y="404"/>
                </a:moveTo>
                <a:lnTo>
                  <a:pt x="660" y="362"/>
                </a:lnTo>
                <a:lnTo>
                  <a:pt x="660" y="317"/>
                </a:lnTo>
                <a:lnTo>
                  <a:pt x="660" y="237"/>
                </a:lnTo>
                <a:lnTo>
                  <a:pt x="653" y="192"/>
                </a:lnTo>
                <a:lnTo>
                  <a:pt x="634" y="148"/>
                </a:lnTo>
                <a:lnTo>
                  <a:pt x="599" y="96"/>
                </a:lnTo>
                <a:lnTo>
                  <a:pt x="567" y="55"/>
                </a:lnTo>
                <a:lnTo>
                  <a:pt x="525" y="23"/>
                </a:lnTo>
                <a:lnTo>
                  <a:pt x="391" y="0"/>
                </a:lnTo>
                <a:lnTo>
                  <a:pt x="288" y="0"/>
                </a:lnTo>
                <a:lnTo>
                  <a:pt x="189" y="20"/>
                </a:lnTo>
                <a:lnTo>
                  <a:pt x="84" y="71"/>
                </a:lnTo>
                <a:lnTo>
                  <a:pt x="26" y="116"/>
                </a:lnTo>
                <a:lnTo>
                  <a:pt x="0" y="189"/>
                </a:lnTo>
                <a:lnTo>
                  <a:pt x="7" y="311"/>
                </a:lnTo>
                <a:lnTo>
                  <a:pt x="36" y="432"/>
                </a:lnTo>
                <a:lnTo>
                  <a:pt x="103" y="557"/>
                </a:lnTo>
                <a:lnTo>
                  <a:pt x="138" y="612"/>
                </a:lnTo>
                <a:lnTo>
                  <a:pt x="189" y="672"/>
                </a:lnTo>
                <a:lnTo>
                  <a:pt x="237" y="720"/>
                </a:lnTo>
                <a:lnTo>
                  <a:pt x="298" y="733"/>
                </a:lnTo>
                <a:lnTo>
                  <a:pt x="362" y="727"/>
                </a:lnTo>
                <a:lnTo>
                  <a:pt x="423" y="704"/>
                </a:lnTo>
                <a:lnTo>
                  <a:pt x="464" y="663"/>
                </a:lnTo>
                <a:lnTo>
                  <a:pt x="522" y="637"/>
                </a:lnTo>
                <a:lnTo>
                  <a:pt x="596" y="580"/>
                </a:lnTo>
                <a:lnTo>
                  <a:pt x="637" y="404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reeform 9"/>
          <p:cNvSpPr>
            <a:spLocks/>
          </p:cNvSpPr>
          <p:nvPr/>
        </p:nvSpPr>
        <p:spPr bwMode="auto">
          <a:xfrm>
            <a:off x="1544638" y="4722477"/>
            <a:ext cx="827087" cy="1162957"/>
          </a:xfrm>
          <a:custGeom>
            <a:avLst/>
            <a:gdLst/>
            <a:ahLst/>
            <a:cxnLst>
              <a:cxn ang="0">
                <a:pos x="454" y="451"/>
              </a:cxn>
              <a:cxn ang="0">
                <a:pos x="381" y="477"/>
              </a:cxn>
              <a:cxn ang="0">
                <a:pos x="339" y="518"/>
              </a:cxn>
              <a:cxn ang="0">
                <a:pos x="317" y="573"/>
              </a:cxn>
              <a:cxn ang="0">
                <a:pos x="269" y="614"/>
              </a:cxn>
              <a:cxn ang="0">
                <a:pos x="211" y="653"/>
              </a:cxn>
              <a:cxn ang="0">
                <a:pos x="147" y="672"/>
              </a:cxn>
              <a:cxn ang="0">
                <a:pos x="93" y="669"/>
              </a:cxn>
              <a:cxn ang="0">
                <a:pos x="41" y="662"/>
              </a:cxn>
              <a:cxn ang="0">
                <a:pos x="0" y="669"/>
              </a:cxn>
              <a:cxn ang="0">
                <a:pos x="16" y="630"/>
              </a:cxn>
              <a:cxn ang="0">
                <a:pos x="25" y="576"/>
              </a:cxn>
              <a:cxn ang="0">
                <a:pos x="29" y="483"/>
              </a:cxn>
              <a:cxn ang="0">
                <a:pos x="48" y="387"/>
              </a:cxn>
              <a:cxn ang="0">
                <a:pos x="89" y="301"/>
              </a:cxn>
              <a:cxn ang="0">
                <a:pos x="141" y="224"/>
              </a:cxn>
              <a:cxn ang="0">
                <a:pos x="185" y="163"/>
              </a:cxn>
              <a:cxn ang="0">
                <a:pos x="275" y="93"/>
              </a:cxn>
              <a:cxn ang="0">
                <a:pos x="352" y="35"/>
              </a:cxn>
              <a:cxn ang="0">
                <a:pos x="435" y="0"/>
              </a:cxn>
              <a:cxn ang="0">
                <a:pos x="521" y="0"/>
              </a:cxn>
              <a:cxn ang="0">
                <a:pos x="499" y="80"/>
              </a:cxn>
              <a:cxn ang="0">
                <a:pos x="435" y="195"/>
              </a:cxn>
              <a:cxn ang="0">
                <a:pos x="425" y="326"/>
              </a:cxn>
              <a:cxn ang="0">
                <a:pos x="454" y="451"/>
              </a:cxn>
            </a:cxnLst>
            <a:rect l="0" t="0" r="r" b="b"/>
            <a:pathLst>
              <a:path w="521" h="672">
                <a:moveTo>
                  <a:pt x="454" y="451"/>
                </a:moveTo>
                <a:lnTo>
                  <a:pt x="381" y="477"/>
                </a:lnTo>
                <a:lnTo>
                  <a:pt x="339" y="518"/>
                </a:lnTo>
                <a:lnTo>
                  <a:pt x="317" y="573"/>
                </a:lnTo>
                <a:lnTo>
                  <a:pt x="269" y="614"/>
                </a:lnTo>
                <a:lnTo>
                  <a:pt x="211" y="653"/>
                </a:lnTo>
                <a:lnTo>
                  <a:pt x="147" y="672"/>
                </a:lnTo>
                <a:lnTo>
                  <a:pt x="93" y="669"/>
                </a:lnTo>
                <a:lnTo>
                  <a:pt x="41" y="662"/>
                </a:lnTo>
                <a:lnTo>
                  <a:pt x="0" y="669"/>
                </a:lnTo>
                <a:lnTo>
                  <a:pt x="16" y="630"/>
                </a:lnTo>
                <a:lnTo>
                  <a:pt x="25" y="576"/>
                </a:lnTo>
                <a:lnTo>
                  <a:pt x="29" y="483"/>
                </a:lnTo>
                <a:lnTo>
                  <a:pt x="48" y="387"/>
                </a:lnTo>
                <a:lnTo>
                  <a:pt x="89" y="301"/>
                </a:lnTo>
                <a:lnTo>
                  <a:pt x="141" y="224"/>
                </a:lnTo>
                <a:lnTo>
                  <a:pt x="185" y="163"/>
                </a:lnTo>
                <a:lnTo>
                  <a:pt x="275" y="93"/>
                </a:lnTo>
                <a:lnTo>
                  <a:pt x="352" y="35"/>
                </a:lnTo>
                <a:lnTo>
                  <a:pt x="435" y="0"/>
                </a:lnTo>
                <a:lnTo>
                  <a:pt x="521" y="0"/>
                </a:lnTo>
                <a:lnTo>
                  <a:pt x="499" y="80"/>
                </a:lnTo>
                <a:lnTo>
                  <a:pt x="435" y="195"/>
                </a:lnTo>
                <a:lnTo>
                  <a:pt x="425" y="326"/>
                </a:lnTo>
                <a:lnTo>
                  <a:pt x="454" y="451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>
            <a:off x="2184400" y="4763753"/>
            <a:ext cx="731838" cy="1278907"/>
          </a:xfrm>
          <a:custGeom>
            <a:avLst/>
            <a:gdLst/>
            <a:ahLst/>
            <a:cxnLst>
              <a:cxn ang="0">
                <a:pos x="102" y="0"/>
              </a:cxn>
              <a:cxn ang="0">
                <a:pos x="29" y="137"/>
              </a:cxn>
              <a:cxn ang="0">
                <a:pos x="0" y="249"/>
              </a:cxn>
              <a:cxn ang="0">
                <a:pos x="3" y="316"/>
              </a:cxn>
              <a:cxn ang="0">
                <a:pos x="35" y="403"/>
              </a:cxn>
              <a:cxn ang="0">
                <a:pos x="42" y="467"/>
              </a:cxn>
              <a:cxn ang="0">
                <a:pos x="90" y="540"/>
              </a:cxn>
              <a:cxn ang="0">
                <a:pos x="144" y="617"/>
              </a:cxn>
              <a:cxn ang="0">
                <a:pos x="205" y="672"/>
              </a:cxn>
              <a:cxn ang="0">
                <a:pos x="275" y="726"/>
              </a:cxn>
              <a:cxn ang="0">
                <a:pos x="294" y="732"/>
              </a:cxn>
              <a:cxn ang="0">
                <a:pos x="339" y="739"/>
              </a:cxn>
              <a:cxn ang="0">
                <a:pos x="390" y="732"/>
              </a:cxn>
              <a:cxn ang="0">
                <a:pos x="416" y="694"/>
              </a:cxn>
              <a:cxn ang="0">
                <a:pos x="432" y="659"/>
              </a:cxn>
              <a:cxn ang="0">
                <a:pos x="461" y="630"/>
              </a:cxn>
              <a:cxn ang="0">
                <a:pos x="410" y="531"/>
              </a:cxn>
              <a:cxn ang="0">
                <a:pos x="346" y="438"/>
              </a:cxn>
              <a:cxn ang="0">
                <a:pos x="288" y="329"/>
              </a:cxn>
              <a:cxn ang="0">
                <a:pos x="230" y="249"/>
              </a:cxn>
              <a:cxn ang="0">
                <a:pos x="160" y="150"/>
              </a:cxn>
              <a:cxn ang="0">
                <a:pos x="102" y="0"/>
              </a:cxn>
            </a:cxnLst>
            <a:rect l="0" t="0" r="r" b="b"/>
            <a:pathLst>
              <a:path w="461" h="739">
                <a:moveTo>
                  <a:pt x="102" y="0"/>
                </a:moveTo>
                <a:lnTo>
                  <a:pt x="29" y="137"/>
                </a:lnTo>
                <a:lnTo>
                  <a:pt x="0" y="249"/>
                </a:lnTo>
                <a:lnTo>
                  <a:pt x="3" y="316"/>
                </a:lnTo>
                <a:lnTo>
                  <a:pt x="35" y="403"/>
                </a:lnTo>
                <a:lnTo>
                  <a:pt x="42" y="467"/>
                </a:lnTo>
                <a:lnTo>
                  <a:pt x="90" y="540"/>
                </a:lnTo>
                <a:lnTo>
                  <a:pt x="144" y="617"/>
                </a:lnTo>
                <a:lnTo>
                  <a:pt x="205" y="672"/>
                </a:lnTo>
                <a:lnTo>
                  <a:pt x="275" y="726"/>
                </a:lnTo>
                <a:lnTo>
                  <a:pt x="294" y="732"/>
                </a:lnTo>
                <a:lnTo>
                  <a:pt x="339" y="739"/>
                </a:lnTo>
                <a:lnTo>
                  <a:pt x="390" y="732"/>
                </a:lnTo>
                <a:lnTo>
                  <a:pt x="416" y="694"/>
                </a:lnTo>
                <a:lnTo>
                  <a:pt x="432" y="659"/>
                </a:lnTo>
                <a:lnTo>
                  <a:pt x="461" y="630"/>
                </a:lnTo>
                <a:lnTo>
                  <a:pt x="410" y="531"/>
                </a:lnTo>
                <a:lnTo>
                  <a:pt x="346" y="438"/>
                </a:lnTo>
                <a:lnTo>
                  <a:pt x="288" y="329"/>
                </a:lnTo>
                <a:lnTo>
                  <a:pt x="230" y="249"/>
                </a:lnTo>
                <a:lnTo>
                  <a:pt x="160" y="150"/>
                </a:lnTo>
                <a:lnTo>
                  <a:pt x="102" y="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Freeform 7"/>
          <p:cNvSpPr>
            <a:spLocks/>
          </p:cNvSpPr>
          <p:nvPr/>
        </p:nvSpPr>
        <p:spPr bwMode="auto">
          <a:xfrm>
            <a:off x="2332038" y="4706603"/>
            <a:ext cx="1143000" cy="1308326"/>
          </a:xfrm>
          <a:custGeom>
            <a:avLst/>
            <a:gdLst/>
            <a:ahLst/>
            <a:cxnLst>
              <a:cxn ang="0">
                <a:pos x="150" y="61"/>
              </a:cxn>
              <a:cxn ang="0">
                <a:pos x="454" y="272"/>
              </a:cxn>
              <a:cxn ang="0">
                <a:pos x="560" y="394"/>
              </a:cxn>
              <a:cxn ang="0">
                <a:pos x="653" y="522"/>
              </a:cxn>
              <a:cxn ang="0">
                <a:pos x="701" y="669"/>
              </a:cxn>
              <a:cxn ang="0">
                <a:pos x="720" y="756"/>
              </a:cxn>
              <a:cxn ang="0">
                <a:pos x="688" y="736"/>
              </a:cxn>
              <a:cxn ang="0">
                <a:pos x="560" y="730"/>
              </a:cxn>
              <a:cxn ang="0">
                <a:pos x="470" y="714"/>
              </a:cxn>
              <a:cxn ang="0">
                <a:pos x="368" y="666"/>
              </a:cxn>
              <a:cxn ang="0">
                <a:pos x="265" y="522"/>
              </a:cxn>
              <a:cxn ang="0">
                <a:pos x="192" y="378"/>
              </a:cxn>
              <a:cxn ang="0">
                <a:pos x="105" y="260"/>
              </a:cxn>
              <a:cxn ang="0">
                <a:pos x="51" y="160"/>
              </a:cxn>
              <a:cxn ang="0">
                <a:pos x="13" y="68"/>
              </a:cxn>
              <a:cxn ang="0">
                <a:pos x="0" y="20"/>
              </a:cxn>
              <a:cxn ang="0">
                <a:pos x="6" y="0"/>
              </a:cxn>
              <a:cxn ang="0">
                <a:pos x="99" y="16"/>
              </a:cxn>
              <a:cxn ang="0">
                <a:pos x="137" y="45"/>
              </a:cxn>
              <a:cxn ang="0">
                <a:pos x="150" y="61"/>
              </a:cxn>
            </a:cxnLst>
            <a:rect l="0" t="0" r="r" b="b"/>
            <a:pathLst>
              <a:path w="720" h="756">
                <a:moveTo>
                  <a:pt x="150" y="61"/>
                </a:moveTo>
                <a:lnTo>
                  <a:pt x="454" y="272"/>
                </a:lnTo>
                <a:lnTo>
                  <a:pt x="560" y="394"/>
                </a:lnTo>
                <a:lnTo>
                  <a:pt x="653" y="522"/>
                </a:lnTo>
                <a:lnTo>
                  <a:pt x="701" y="669"/>
                </a:lnTo>
                <a:lnTo>
                  <a:pt x="720" y="756"/>
                </a:lnTo>
                <a:lnTo>
                  <a:pt x="688" y="736"/>
                </a:lnTo>
                <a:lnTo>
                  <a:pt x="560" y="730"/>
                </a:lnTo>
                <a:lnTo>
                  <a:pt x="470" y="714"/>
                </a:lnTo>
                <a:lnTo>
                  <a:pt x="368" y="666"/>
                </a:lnTo>
                <a:lnTo>
                  <a:pt x="265" y="522"/>
                </a:lnTo>
                <a:lnTo>
                  <a:pt x="192" y="378"/>
                </a:lnTo>
                <a:lnTo>
                  <a:pt x="105" y="260"/>
                </a:lnTo>
                <a:lnTo>
                  <a:pt x="51" y="160"/>
                </a:lnTo>
                <a:lnTo>
                  <a:pt x="13" y="68"/>
                </a:lnTo>
                <a:lnTo>
                  <a:pt x="0" y="20"/>
                </a:lnTo>
                <a:lnTo>
                  <a:pt x="6" y="0"/>
                </a:lnTo>
                <a:lnTo>
                  <a:pt x="99" y="16"/>
                </a:lnTo>
                <a:lnTo>
                  <a:pt x="137" y="45"/>
                </a:lnTo>
                <a:lnTo>
                  <a:pt x="150" y="61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Freeform 6"/>
          <p:cNvSpPr>
            <a:spLocks/>
          </p:cNvSpPr>
          <p:nvPr/>
        </p:nvSpPr>
        <p:spPr bwMode="auto">
          <a:xfrm>
            <a:off x="2327275" y="4071602"/>
            <a:ext cx="1238250" cy="1162957"/>
          </a:xfrm>
          <a:custGeom>
            <a:avLst/>
            <a:gdLst/>
            <a:ahLst/>
            <a:cxnLst>
              <a:cxn ang="0">
                <a:pos x="0" y="407"/>
              </a:cxn>
              <a:cxn ang="0">
                <a:pos x="137" y="452"/>
              </a:cxn>
              <a:cxn ang="0">
                <a:pos x="214" y="528"/>
              </a:cxn>
              <a:cxn ang="0">
                <a:pos x="265" y="573"/>
              </a:cxn>
              <a:cxn ang="0">
                <a:pos x="396" y="637"/>
              </a:cxn>
              <a:cxn ang="0">
                <a:pos x="502" y="669"/>
              </a:cxn>
              <a:cxn ang="0">
                <a:pos x="640" y="672"/>
              </a:cxn>
              <a:cxn ang="0">
                <a:pos x="716" y="647"/>
              </a:cxn>
              <a:cxn ang="0">
                <a:pos x="752" y="583"/>
              </a:cxn>
              <a:cxn ang="0">
                <a:pos x="780" y="496"/>
              </a:cxn>
              <a:cxn ang="0">
                <a:pos x="774" y="436"/>
              </a:cxn>
              <a:cxn ang="0">
                <a:pos x="723" y="349"/>
              </a:cxn>
              <a:cxn ang="0">
                <a:pos x="678" y="298"/>
              </a:cxn>
              <a:cxn ang="0">
                <a:pos x="659" y="276"/>
              </a:cxn>
              <a:cxn ang="0">
                <a:pos x="572" y="106"/>
              </a:cxn>
              <a:cxn ang="0">
                <a:pos x="528" y="39"/>
              </a:cxn>
              <a:cxn ang="0">
                <a:pos x="460" y="16"/>
              </a:cxn>
              <a:cxn ang="0">
                <a:pos x="400" y="4"/>
              </a:cxn>
              <a:cxn ang="0">
                <a:pos x="345" y="0"/>
              </a:cxn>
              <a:cxn ang="0">
                <a:pos x="316" y="39"/>
              </a:cxn>
              <a:cxn ang="0">
                <a:pos x="278" y="125"/>
              </a:cxn>
              <a:cxn ang="0">
                <a:pos x="240" y="208"/>
              </a:cxn>
              <a:cxn ang="0">
                <a:pos x="102" y="352"/>
              </a:cxn>
              <a:cxn ang="0">
                <a:pos x="0" y="407"/>
              </a:cxn>
            </a:cxnLst>
            <a:rect l="0" t="0" r="r" b="b"/>
            <a:pathLst>
              <a:path w="780" h="672">
                <a:moveTo>
                  <a:pt x="0" y="407"/>
                </a:moveTo>
                <a:lnTo>
                  <a:pt x="137" y="452"/>
                </a:lnTo>
                <a:lnTo>
                  <a:pt x="214" y="528"/>
                </a:lnTo>
                <a:lnTo>
                  <a:pt x="265" y="573"/>
                </a:lnTo>
                <a:lnTo>
                  <a:pt x="396" y="637"/>
                </a:lnTo>
                <a:lnTo>
                  <a:pt x="502" y="669"/>
                </a:lnTo>
                <a:lnTo>
                  <a:pt x="640" y="672"/>
                </a:lnTo>
                <a:lnTo>
                  <a:pt x="716" y="647"/>
                </a:lnTo>
                <a:lnTo>
                  <a:pt x="752" y="583"/>
                </a:lnTo>
                <a:lnTo>
                  <a:pt x="780" y="496"/>
                </a:lnTo>
                <a:lnTo>
                  <a:pt x="774" y="436"/>
                </a:lnTo>
                <a:lnTo>
                  <a:pt x="723" y="349"/>
                </a:lnTo>
                <a:lnTo>
                  <a:pt x="678" y="298"/>
                </a:lnTo>
                <a:lnTo>
                  <a:pt x="659" y="276"/>
                </a:lnTo>
                <a:lnTo>
                  <a:pt x="572" y="106"/>
                </a:lnTo>
                <a:lnTo>
                  <a:pt x="528" y="39"/>
                </a:lnTo>
                <a:lnTo>
                  <a:pt x="460" y="16"/>
                </a:lnTo>
                <a:lnTo>
                  <a:pt x="400" y="4"/>
                </a:lnTo>
                <a:lnTo>
                  <a:pt x="345" y="0"/>
                </a:lnTo>
                <a:lnTo>
                  <a:pt x="316" y="39"/>
                </a:lnTo>
                <a:lnTo>
                  <a:pt x="278" y="125"/>
                </a:lnTo>
                <a:lnTo>
                  <a:pt x="240" y="208"/>
                </a:lnTo>
                <a:lnTo>
                  <a:pt x="102" y="352"/>
                </a:lnTo>
                <a:lnTo>
                  <a:pt x="0" y="407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Freeform 5"/>
          <p:cNvSpPr>
            <a:spLocks/>
          </p:cNvSpPr>
          <p:nvPr/>
        </p:nvSpPr>
        <p:spPr bwMode="auto">
          <a:xfrm>
            <a:off x="2124075" y="3381040"/>
            <a:ext cx="654050" cy="1528111"/>
          </a:xfrm>
          <a:custGeom>
            <a:avLst/>
            <a:gdLst/>
            <a:ahLst/>
            <a:cxnLst>
              <a:cxn ang="0">
                <a:pos x="0" y="883"/>
              </a:cxn>
              <a:cxn ang="0">
                <a:pos x="128" y="855"/>
              </a:cxn>
              <a:cxn ang="0">
                <a:pos x="211" y="800"/>
              </a:cxn>
              <a:cxn ang="0">
                <a:pos x="291" y="733"/>
              </a:cxn>
              <a:cxn ang="0">
                <a:pos x="355" y="666"/>
              </a:cxn>
              <a:cxn ang="0">
                <a:pos x="387" y="615"/>
              </a:cxn>
              <a:cxn ang="0">
                <a:pos x="412" y="467"/>
              </a:cxn>
              <a:cxn ang="0">
                <a:pos x="409" y="349"/>
              </a:cxn>
              <a:cxn ang="0">
                <a:pos x="380" y="218"/>
              </a:cxn>
              <a:cxn ang="0">
                <a:pos x="336" y="122"/>
              </a:cxn>
              <a:cxn ang="0">
                <a:pos x="288" y="58"/>
              </a:cxn>
              <a:cxn ang="0">
                <a:pos x="230" y="0"/>
              </a:cxn>
              <a:cxn ang="0">
                <a:pos x="182" y="51"/>
              </a:cxn>
              <a:cxn ang="0">
                <a:pos x="124" y="122"/>
              </a:cxn>
              <a:cxn ang="0">
                <a:pos x="83" y="202"/>
              </a:cxn>
              <a:cxn ang="0">
                <a:pos x="51" y="397"/>
              </a:cxn>
              <a:cxn ang="0">
                <a:pos x="48" y="461"/>
              </a:cxn>
              <a:cxn ang="0">
                <a:pos x="60" y="570"/>
              </a:cxn>
              <a:cxn ang="0">
                <a:pos x="54" y="682"/>
              </a:cxn>
              <a:cxn ang="0">
                <a:pos x="16" y="787"/>
              </a:cxn>
              <a:cxn ang="0">
                <a:pos x="0" y="883"/>
              </a:cxn>
            </a:cxnLst>
            <a:rect l="0" t="0" r="r" b="b"/>
            <a:pathLst>
              <a:path w="412" h="883">
                <a:moveTo>
                  <a:pt x="0" y="883"/>
                </a:moveTo>
                <a:lnTo>
                  <a:pt x="128" y="855"/>
                </a:lnTo>
                <a:lnTo>
                  <a:pt x="211" y="800"/>
                </a:lnTo>
                <a:lnTo>
                  <a:pt x="291" y="733"/>
                </a:lnTo>
                <a:lnTo>
                  <a:pt x="355" y="666"/>
                </a:lnTo>
                <a:lnTo>
                  <a:pt x="387" y="615"/>
                </a:lnTo>
                <a:lnTo>
                  <a:pt x="412" y="467"/>
                </a:lnTo>
                <a:lnTo>
                  <a:pt x="409" y="349"/>
                </a:lnTo>
                <a:lnTo>
                  <a:pt x="380" y="218"/>
                </a:lnTo>
                <a:lnTo>
                  <a:pt x="336" y="122"/>
                </a:lnTo>
                <a:lnTo>
                  <a:pt x="288" y="58"/>
                </a:lnTo>
                <a:lnTo>
                  <a:pt x="230" y="0"/>
                </a:lnTo>
                <a:lnTo>
                  <a:pt x="182" y="51"/>
                </a:lnTo>
                <a:lnTo>
                  <a:pt x="124" y="122"/>
                </a:lnTo>
                <a:lnTo>
                  <a:pt x="83" y="202"/>
                </a:lnTo>
                <a:lnTo>
                  <a:pt x="51" y="397"/>
                </a:lnTo>
                <a:lnTo>
                  <a:pt x="48" y="461"/>
                </a:lnTo>
                <a:lnTo>
                  <a:pt x="60" y="570"/>
                </a:lnTo>
                <a:lnTo>
                  <a:pt x="54" y="682"/>
                </a:lnTo>
                <a:lnTo>
                  <a:pt x="16" y="787"/>
                </a:lnTo>
                <a:lnTo>
                  <a:pt x="0" y="88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026" name="Picture 2" descr="Image result for literatur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5741" y="240185"/>
            <a:ext cx="3611271" cy="3140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9953219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00000" y="4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59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1.85185E-6 C 4.44444E-6 -0.03496 0.10694 -0.06204 0.23715 -0.06204 C 0.37135 -0.06204 0.41632 -0.0294 0.47847 1.85185E-6 C 0.51944 0.05393 0.58541 0.06204 0.71961 0.06204 C 0.84982 0.06204 0.95694 0.03495 0.95694 1.85185E-6 " pathEditMode="relative" rAng="0" ptsTypes="fffff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847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8" presetClass="emph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Rot by="1800000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6" presetClass="emph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5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grpId="2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1.11111E-6 -1.48148E-6 C 0.02708 -0.05764 0.05452 -0.11481 0.11945 -0.1331 C 0.18438 -0.15139 0.30695 -0.12917 0.38941 -0.10972 C 0.47188 -0.09051 0.53854 -0.02546 0.61406 -0.01643 C 0.68941 -0.00741 0.79792 -0.04143 0.84236 -0.05625 C 0.88663 -0.07106 0.88351 -0.08819 0.88038 -0.10532 " pathEditMode="relative" rAng="0" ptsTypes="aaaaaA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300" y="-760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8" presetClass="emph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Rot by="2400000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6" presetClass="emph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5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grpId="2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0 0 C 0.02638 -0.05758 0.05295 -0.11492 0.11579 -0.13318 C 0.17864 -0.15145 0.29722 -0.12925 0.37708 -0.10983 C 0.45694 -0.09041 0.52152 -0.02544 0.59461 -0.01642 C 0.6677 -0.0074 0.77274 -0.04139 0.81579 -0.05619 C 0.85868 -0.07099 0.85555 -0.0881 0.8526 -0.10521 " pathEditMode="relative" ptsTypes="aaaaaA"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8" presetClass="emph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-5400000">
                                      <p:cBhvr>
                                        <p:cTn id="2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6" presetClass="emph" presetSubtype="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00000" y="4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grpId="2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 0 C 0.02638 -0.05758 0.05295 -0.11492 0.11579 -0.13318 C 0.17864 -0.15145 0.29722 -0.12925 0.37708 -0.10983 C 0.45694 -0.09041 0.52152 -0.02544 0.59461 -0.01642 C 0.6677 -0.0074 0.77274 -0.04139 0.81579 -0.05619 C 0.85868 -0.07099 0.85555 -0.0881 0.8526 -0.10521 " pathEditMode="relative" ptsTypes="aaaaaA">
                                      <p:cBhvr>
                                        <p:cTn id="2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" presetID="8" presetClass="emph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5400000">
                                      <p:cBhvr>
                                        <p:cTn id="3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2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5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0 C 0.02638 -0.05758 0.05295 -0.11492 0.11579 -0.13318 C 0.17864 -0.15145 0.29722 -0.12925 0.37708 -0.10983 C 0.45694 -0.09041 0.52152 -0.02544 0.59461 -0.01642 C 0.6677 -0.0074 0.77274 -0.04139 0.81579 -0.05619 C 0.85868 -0.07099 0.85555 -0.0881 0.8526 -0.10521 " pathEditMode="relative" ptsTypes="aaaaaA">
                                      <p:cBhvr>
                                        <p:cTn id="3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" presetID="8" presetClass="emph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21600000">
                                      <p:cBhvr>
                                        <p:cTn id="3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6" presetClass="emph" presetSubtype="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38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grpId="2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0 0 C 0.02638 -0.05758 0.05295 -0.11492 0.11579 -0.13318 C 0.17864 -0.15145 0.29722 -0.12925 0.37708 -0.10983 C 0.45694 -0.09041 0.52152 -0.02544 0.59461 -0.01642 C 0.6677 -0.0074 0.77274 -0.04139 0.81579 -0.05619 C 0.85868 -0.07099 0.85555 -0.0881 0.8526 -0.10521 " pathEditMode="relative" ptsTypes="aaaaaA"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4" grpId="2" animBg="1"/>
      <p:bldP spid="5" grpId="0" animBg="1"/>
      <p:bldP spid="5" grpId="1" animBg="1"/>
      <p:bldP spid="5" grpId="2" animBg="1"/>
      <p:bldP spid="6" grpId="0" animBg="1"/>
      <p:bldP spid="6" grpId="1" animBg="1"/>
      <p:bldP spid="6" grpId="2" animBg="1"/>
      <p:bldP spid="7" grpId="0" animBg="1"/>
      <p:bldP spid="7" grpId="1" animBg="1"/>
      <p:bldP spid="7" grpId="2" animBg="1"/>
      <p:bldP spid="8" grpId="0" animBg="1"/>
      <p:bldP spid="8" grpId="1" animBg="1"/>
      <p:bldP spid="8" grpId="2" animBg="1"/>
      <p:bldP spid="9" grpId="0" animBg="1"/>
      <p:bldP spid="9" grpId="1" animBg="1"/>
      <p:bldP spid="9" grpId="2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>
            <a:spLocks/>
          </p:cNvSpPr>
          <p:nvPr/>
        </p:nvSpPr>
        <p:spPr bwMode="auto">
          <a:xfrm>
            <a:off x="1177925" y="3868402"/>
            <a:ext cx="1047750" cy="1268523"/>
          </a:xfrm>
          <a:custGeom>
            <a:avLst/>
            <a:gdLst/>
            <a:ahLst/>
            <a:cxnLst>
              <a:cxn ang="0">
                <a:pos x="637" y="404"/>
              </a:cxn>
              <a:cxn ang="0">
                <a:pos x="660" y="362"/>
              </a:cxn>
              <a:cxn ang="0">
                <a:pos x="660" y="317"/>
              </a:cxn>
              <a:cxn ang="0">
                <a:pos x="660" y="237"/>
              </a:cxn>
              <a:cxn ang="0">
                <a:pos x="653" y="192"/>
              </a:cxn>
              <a:cxn ang="0">
                <a:pos x="634" y="148"/>
              </a:cxn>
              <a:cxn ang="0">
                <a:pos x="599" y="96"/>
              </a:cxn>
              <a:cxn ang="0">
                <a:pos x="567" y="55"/>
              </a:cxn>
              <a:cxn ang="0">
                <a:pos x="525" y="23"/>
              </a:cxn>
              <a:cxn ang="0">
                <a:pos x="391" y="0"/>
              </a:cxn>
              <a:cxn ang="0">
                <a:pos x="288" y="0"/>
              </a:cxn>
              <a:cxn ang="0">
                <a:pos x="189" y="20"/>
              </a:cxn>
              <a:cxn ang="0">
                <a:pos x="84" y="71"/>
              </a:cxn>
              <a:cxn ang="0">
                <a:pos x="26" y="116"/>
              </a:cxn>
              <a:cxn ang="0">
                <a:pos x="0" y="189"/>
              </a:cxn>
              <a:cxn ang="0">
                <a:pos x="7" y="311"/>
              </a:cxn>
              <a:cxn ang="0">
                <a:pos x="36" y="432"/>
              </a:cxn>
              <a:cxn ang="0">
                <a:pos x="103" y="557"/>
              </a:cxn>
              <a:cxn ang="0">
                <a:pos x="138" y="612"/>
              </a:cxn>
              <a:cxn ang="0">
                <a:pos x="189" y="672"/>
              </a:cxn>
              <a:cxn ang="0">
                <a:pos x="237" y="720"/>
              </a:cxn>
              <a:cxn ang="0">
                <a:pos x="298" y="733"/>
              </a:cxn>
              <a:cxn ang="0">
                <a:pos x="362" y="727"/>
              </a:cxn>
              <a:cxn ang="0">
                <a:pos x="423" y="704"/>
              </a:cxn>
              <a:cxn ang="0">
                <a:pos x="464" y="663"/>
              </a:cxn>
              <a:cxn ang="0">
                <a:pos x="522" y="637"/>
              </a:cxn>
              <a:cxn ang="0">
                <a:pos x="596" y="580"/>
              </a:cxn>
              <a:cxn ang="0">
                <a:pos x="637" y="404"/>
              </a:cxn>
            </a:cxnLst>
            <a:rect l="0" t="0" r="r" b="b"/>
            <a:pathLst>
              <a:path w="660" h="733">
                <a:moveTo>
                  <a:pt x="637" y="404"/>
                </a:moveTo>
                <a:lnTo>
                  <a:pt x="660" y="362"/>
                </a:lnTo>
                <a:lnTo>
                  <a:pt x="660" y="317"/>
                </a:lnTo>
                <a:lnTo>
                  <a:pt x="660" y="237"/>
                </a:lnTo>
                <a:lnTo>
                  <a:pt x="653" y="192"/>
                </a:lnTo>
                <a:lnTo>
                  <a:pt x="634" y="148"/>
                </a:lnTo>
                <a:lnTo>
                  <a:pt x="599" y="96"/>
                </a:lnTo>
                <a:lnTo>
                  <a:pt x="567" y="55"/>
                </a:lnTo>
                <a:lnTo>
                  <a:pt x="525" y="23"/>
                </a:lnTo>
                <a:lnTo>
                  <a:pt x="391" y="0"/>
                </a:lnTo>
                <a:lnTo>
                  <a:pt x="288" y="0"/>
                </a:lnTo>
                <a:lnTo>
                  <a:pt x="189" y="20"/>
                </a:lnTo>
                <a:lnTo>
                  <a:pt x="84" y="71"/>
                </a:lnTo>
                <a:lnTo>
                  <a:pt x="26" y="116"/>
                </a:lnTo>
                <a:lnTo>
                  <a:pt x="0" y="189"/>
                </a:lnTo>
                <a:lnTo>
                  <a:pt x="7" y="311"/>
                </a:lnTo>
                <a:lnTo>
                  <a:pt x="36" y="432"/>
                </a:lnTo>
                <a:lnTo>
                  <a:pt x="103" y="557"/>
                </a:lnTo>
                <a:lnTo>
                  <a:pt x="138" y="612"/>
                </a:lnTo>
                <a:lnTo>
                  <a:pt x="189" y="672"/>
                </a:lnTo>
                <a:lnTo>
                  <a:pt x="237" y="720"/>
                </a:lnTo>
                <a:lnTo>
                  <a:pt x="298" y="733"/>
                </a:lnTo>
                <a:lnTo>
                  <a:pt x="362" y="727"/>
                </a:lnTo>
                <a:lnTo>
                  <a:pt x="423" y="704"/>
                </a:lnTo>
                <a:lnTo>
                  <a:pt x="464" y="663"/>
                </a:lnTo>
                <a:lnTo>
                  <a:pt x="522" y="637"/>
                </a:lnTo>
                <a:lnTo>
                  <a:pt x="596" y="580"/>
                </a:lnTo>
                <a:lnTo>
                  <a:pt x="637" y="404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reeform 9"/>
          <p:cNvSpPr>
            <a:spLocks/>
          </p:cNvSpPr>
          <p:nvPr/>
        </p:nvSpPr>
        <p:spPr bwMode="auto">
          <a:xfrm>
            <a:off x="1544638" y="4722477"/>
            <a:ext cx="827087" cy="1162957"/>
          </a:xfrm>
          <a:custGeom>
            <a:avLst/>
            <a:gdLst/>
            <a:ahLst/>
            <a:cxnLst>
              <a:cxn ang="0">
                <a:pos x="454" y="451"/>
              </a:cxn>
              <a:cxn ang="0">
                <a:pos x="381" y="477"/>
              </a:cxn>
              <a:cxn ang="0">
                <a:pos x="339" y="518"/>
              </a:cxn>
              <a:cxn ang="0">
                <a:pos x="317" y="573"/>
              </a:cxn>
              <a:cxn ang="0">
                <a:pos x="269" y="614"/>
              </a:cxn>
              <a:cxn ang="0">
                <a:pos x="211" y="653"/>
              </a:cxn>
              <a:cxn ang="0">
                <a:pos x="147" y="672"/>
              </a:cxn>
              <a:cxn ang="0">
                <a:pos x="93" y="669"/>
              </a:cxn>
              <a:cxn ang="0">
                <a:pos x="41" y="662"/>
              </a:cxn>
              <a:cxn ang="0">
                <a:pos x="0" y="669"/>
              </a:cxn>
              <a:cxn ang="0">
                <a:pos x="16" y="630"/>
              </a:cxn>
              <a:cxn ang="0">
                <a:pos x="25" y="576"/>
              </a:cxn>
              <a:cxn ang="0">
                <a:pos x="29" y="483"/>
              </a:cxn>
              <a:cxn ang="0">
                <a:pos x="48" y="387"/>
              </a:cxn>
              <a:cxn ang="0">
                <a:pos x="89" y="301"/>
              </a:cxn>
              <a:cxn ang="0">
                <a:pos x="141" y="224"/>
              </a:cxn>
              <a:cxn ang="0">
                <a:pos x="185" y="163"/>
              </a:cxn>
              <a:cxn ang="0">
                <a:pos x="275" y="93"/>
              </a:cxn>
              <a:cxn ang="0">
                <a:pos x="352" y="35"/>
              </a:cxn>
              <a:cxn ang="0">
                <a:pos x="435" y="0"/>
              </a:cxn>
              <a:cxn ang="0">
                <a:pos x="521" y="0"/>
              </a:cxn>
              <a:cxn ang="0">
                <a:pos x="499" y="80"/>
              </a:cxn>
              <a:cxn ang="0">
                <a:pos x="435" y="195"/>
              </a:cxn>
              <a:cxn ang="0">
                <a:pos x="425" y="326"/>
              </a:cxn>
              <a:cxn ang="0">
                <a:pos x="454" y="451"/>
              </a:cxn>
            </a:cxnLst>
            <a:rect l="0" t="0" r="r" b="b"/>
            <a:pathLst>
              <a:path w="521" h="672">
                <a:moveTo>
                  <a:pt x="454" y="451"/>
                </a:moveTo>
                <a:lnTo>
                  <a:pt x="381" y="477"/>
                </a:lnTo>
                <a:lnTo>
                  <a:pt x="339" y="518"/>
                </a:lnTo>
                <a:lnTo>
                  <a:pt x="317" y="573"/>
                </a:lnTo>
                <a:lnTo>
                  <a:pt x="269" y="614"/>
                </a:lnTo>
                <a:lnTo>
                  <a:pt x="211" y="653"/>
                </a:lnTo>
                <a:lnTo>
                  <a:pt x="147" y="672"/>
                </a:lnTo>
                <a:lnTo>
                  <a:pt x="93" y="669"/>
                </a:lnTo>
                <a:lnTo>
                  <a:pt x="41" y="662"/>
                </a:lnTo>
                <a:lnTo>
                  <a:pt x="0" y="669"/>
                </a:lnTo>
                <a:lnTo>
                  <a:pt x="16" y="630"/>
                </a:lnTo>
                <a:lnTo>
                  <a:pt x="25" y="576"/>
                </a:lnTo>
                <a:lnTo>
                  <a:pt x="29" y="483"/>
                </a:lnTo>
                <a:lnTo>
                  <a:pt x="48" y="387"/>
                </a:lnTo>
                <a:lnTo>
                  <a:pt x="89" y="301"/>
                </a:lnTo>
                <a:lnTo>
                  <a:pt x="141" y="224"/>
                </a:lnTo>
                <a:lnTo>
                  <a:pt x="185" y="163"/>
                </a:lnTo>
                <a:lnTo>
                  <a:pt x="275" y="93"/>
                </a:lnTo>
                <a:lnTo>
                  <a:pt x="352" y="35"/>
                </a:lnTo>
                <a:lnTo>
                  <a:pt x="435" y="0"/>
                </a:lnTo>
                <a:lnTo>
                  <a:pt x="521" y="0"/>
                </a:lnTo>
                <a:lnTo>
                  <a:pt x="499" y="80"/>
                </a:lnTo>
                <a:lnTo>
                  <a:pt x="435" y="195"/>
                </a:lnTo>
                <a:lnTo>
                  <a:pt x="425" y="326"/>
                </a:lnTo>
                <a:lnTo>
                  <a:pt x="454" y="451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2184400" y="4763753"/>
            <a:ext cx="731838" cy="1278907"/>
          </a:xfrm>
          <a:custGeom>
            <a:avLst/>
            <a:gdLst/>
            <a:ahLst/>
            <a:cxnLst>
              <a:cxn ang="0">
                <a:pos x="102" y="0"/>
              </a:cxn>
              <a:cxn ang="0">
                <a:pos x="29" y="137"/>
              </a:cxn>
              <a:cxn ang="0">
                <a:pos x="0" y="249"/>
              </a:cxn>
              <a:cxn ang="0">
                <a:pos x="3" y="316"/>
              </a:cxn>
              <a:cxn ang="0">
                <a:pos x="35" y="403"/>
              </a:cxn>
              <a:cxn ang="0">
                <a:pos x="42" y="467"/>
              </a:cxn>
              <a:cxn ang="0">
                <a:pos x="90" y="540"/>
              </a:cxn>
              <a:cxn ang="0">
                <a:pos x="144" y="617"/>
              </a:cxn>
              <a:cxn ang="0">
                <a:pos x="205" y="672"/>
              </a:cxn>
              <a:cxn ang="0">
                <a:pos x="275" y="726"/>
              </a:cxn>
              <a:cxn ang="0">
                <a:pos x="294" y="732"/>
              </a:cxn>
              <a:cxn ang="0">
                <a:pos x="339" y="739"/>
              </a:cxn>
              <a:cxn ang="0">
                <a:pos x="390" y="732"/>
              </a:cxn>
              <a:cxn ang="0">
                <a:pos x="416" y="694"/>
              </a:cxn>
              <a:cxn ang="0">
                <a:pos x="432" y="659"/>
              </a:cxn>
              <a:cxn ang="0">
                <a:pos x="461" y="630"/>
              </a:cxn>
              <a:cxn ang="0">
                <a:pos x="410" y="531"/>
              </a:cxn>
              <a:cxn ang="0">
                <a:pos x="346" y="438"/>
              </a:cxn>
              <a:cxn ang="0">
                <a:pos x="288" y="329"/>
              </a:cxn>
              <a:cxn ang="0">
                <a:pos x="230" y="249"/>
              </a:cxn>
              <a:cxn ang="0">
                <a:pos x="160" y="150"/>
              </a:cxn>
              <a:cxn ang="0">
                <a:pos x="102" y="0"/>
              </a:cxn>
            </a:cxnLst>
            <a:rect l="0" t="0" r="r" b="b"/>
            <a:pathLst>
              <a:path w="461" h="739">
                <a:moveTo>
                  <a:pt x="102" y="0"/>
                </a:moveTo>
                <a:lnTo>
                  <a:pt x="29" y="137"/>
                </a:lnTo>
                <a:lnTo>
                  <a:pt x="0" y="249"/>
                </a:lnTo>
                <a:lnTo>
                  <a:pt x="3" y="316"/>
                </a:lnTo>
                <a:lnTo>
                  <a:pt x="35" y="403"/>
                </a:lnTo>
                <a:lnTo>
                  <a:pt x="42" y="467"/>
                </a:lnTo>
                <a:lnTo>
                  <a:pt x="90" y="540"/>
                </a:lnTo>
                <a:lnTo>
                  <a:pt x="144" y="617"/>
                </a:lnTo>
                <a:lnTo>
                  <a:pt x="205" y="672"/>
                </a:lnTo>
                <a:lnTo>
                  <a:pt x="275" y="726"/>
                </a:lnTo>
                <a:lnTo>
                  <a:pt x="294" y="732"/>
                </a:lnTo>
                <a:lnTo>
                  <a:pt x="339" y="739"/>
                </a:lnTo>
                <a:lnTo>
                  <a:pt x="390" y="732"/>
                </a:lnTo>
                <a:lnTo>
                  <a:pt x="416" y="694"/>
                </a:lnTo>
                <a:lnTo>
                  <a:pt x="432" y="659"/>
                </a:lnTo>
                <a:lnTo>
                  <a:pt x="461" y="630"/>
                </a:lnTo>
                <a:lnTo>
                  <a:pt x="410" y="531"/>
                </a:lnTo>
                <a:lnTo>
                  <a:pt x="346" y="438"/>
                </a:lnTo>
                <a:lnTo>
                  <a:pt x="288" y="329"/>
                </a:lnTo>
                <a:lnTo>
                  <a:pt x="230" y="249"/>
                </a:lnTo>
                <a:lnTo>
                  <a:pt x="160" y="150"/>
                </a:lnTo>
                <a:lnTo>
                  <a:pt x="102" y="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2332038" y="4706603"/>
            <a:ext cx="1143000" cy="1308326"/>
          </a:xfrm>
          <a:custGeom>
            <a:avLst/>
            <a:gdLst/>
            <a:ahLst/>
            <a:cxnLst>
              <a:cxn ang="0">
                <a:pos x="150" y="61"/>
              </a:cxn>
              <a:cxn ang="0">
                <a:pos x="454" y="272"/>
              </a:cxn>
              <a:cxn ang="0">
                <a:pos x="560" y="394"/>
              </a:cxn>
              <a:cxn ang="0">
                <a:pos x="653" y="522"/>
              </a:cxn>
              <a:cxn ang="0">
                <a:pos x="701" y="669"/>
              </a:cxn>
              <a:cxn ang="0">
                <a:pos x="720" y="756"/>
              </a:cxn>
              <a:cxn ang="0">
                <a:pos x="688" y="736"/>
              </a:cxn>
              <a:cxn ang="0">
                <a:pos x="560" y="730"/>
              </a:cxn>
              <a:cxn ang="0">
                <a:pos x="470" y="714"/>
              </a:cxn>
              <a:cxn ang="0">
                <a:pos x="368" y="666"/>
              </a:cxn>
              <a:cxn ang="0">
                <a:pos x="265" y="522"/>
              </a:cxn>
              <a:cxn ang="0">
                <a:pos x="192" y="378"/>
              </a:cxn>
              <a:cxn ang="0">
                <a:pos x="105" y="260"/>
              </a:cxn>
              <a:cxn ang="0">
                <a:pos x="51" y="160"/>
              </a:cxn>
              <a:cxn ang="0">
                <a:pos x="13" y="68"/>
              </a:cxn>
              <a:cxn ang="0">
                <a:pos x="0" y="20"/>
              </a:cxn>
              <a:cxn ang="0">
                <a:pos x="6" y="0"/>
              </a:cxn>
              <a:cxn ang="0">
                <a:pos x="99" y="16"/>
              </a:cxn>
              <a:cxn ang="0">
                <a:pos x="137" y="45"/>
              </a:cxn>
              <a:cxn ang="0">
                <a:pos x="150" y="61"/>
              </a:cxn>
            </a:cxnLst>
            <a:rect l="0" t="0" r="r" b="b"/>
            <a:pathLst>
              <a:path w="720" h="756">
                <a:moveTo>
                  <a:pt x="150" y="61"/>
                </a:moveTo>
                <a:lnTo>
                  <a:pt x="454" y="272"/>
                </a:lnTo>
                <a:lnTo>
                  <a:pt x="560" y="394"/>
                </a:lnTo>
                <a:lnTo>
                  <a:pt x="653" y="522"/>
                </a:lnTo>
                <a:lnTo>
                  <a:pt x="701" y="669"/>
                </a:lnTo>
                <a:lnTo>
                  <a:pt x="720" y="756"/>
                </a:lnTo>
                <a:lnTo>
                  <a:pt x="688" y="736"/>
                </a:lnTo>
                <a:lnTo>
                  <a:pt x="560" y="730"/>
                </a:lnTo>
                <a:lnTo>
                  <a:pt x="470" y="714"/>
                </a:lnTo>
                <a:lnTo>
                  <a:pt x="368" y="666"/>
                </a:lnTo>
                <a:lnTo>
                  <a:pt x="265" y="522"/>
                </a:lnTo>
                <a:lnTo>
                  <a:pt x="192" y="378"/>
                </a:lnTo>
                <a:lnTo>
                  <a:pt x="105" y="260"/>
                </a:lnTo>
                <a:lnTo>
                  <a:pt x="51" y="160"/>
                </a:lnTo>
                <a:lnTo>
                  <a:pt x="13" y="68"/>
                </a:lnTo>
                <a:lnTo>
                  <a:pt x="0" y="20"/>
                </a:lnTo>
                <a:lnTo>
                  <a:pt x="6" y="0"/>
                </a:lnTo>
                <a:lnTo>
                  <a:pt x="99" y="16"/>
                </a:lnTo>
                <a:lnTo>
                  <a:pt x="137" y="45"/>
                </a:lnTo>
                <a:lnTo>
                  <a:pt x="150" y="61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Freeform 6"/>
          <p:cNvSpPr>
            <a:spLocks/>
          </p:cNvSpPr>
          <p:nvPr/>
        </p:nvSpPr>
        <p:spPr bwMode="auto">
          <a:xfrm>
            <a:off x="2327275" y="4071602"/>
            <a:ext cx="1238250" cy="1162957"/>
          </a:xfrm>
          <a:custGeom>
            <a:avLst/>
            <a:gdLst/>
            <a:ahLst/>
            <a:cxnLst>
              <a:cxn ang="0">
                <a:pos x="0" y="407"/>
              </a:cxn>
              <a:cxn ang="0">
                <a:pos x="137" y="452"/>
              </a:cxn>
              <a:cxn ang="0">
                <a:pos x="214" y="528"/>
              </a:cxn>
              <a:cxn ang="0">
                <a:pos x="265" y="573"/>
              </a:cxn>
              <a:cxn ang="0">
                <a:pos x="396" y="637"/>
              </a:cxn>
              <a:cxn ang="0">
                <a:pos x="502" y="669"/>
              </a:cxn>
              <a:cxn ang="0">
                <a:pos x="640" y="672"/>
              </a:cxn>
              <a:cxn ang="0">
                <a:pos x="716" y="647"/>
              </a:cxn>
              <a:cxn ang="0">
                <a:pos x="752" y="583"/>
              </a:cxn>
              <a:cxn ang="0">
                <a:pos x="780" y="496"/>
              </a:cxn>
              <a:cxn ang="0">
                <a:pos x="774" y="436"/>
              </a:cxn>
              <a:cxn ang="0">
                <a:pos x="723" y="349"/>
              </a:cxn>
              <a:cxn ang="0">
                <a:pos x="678" y="298"/>
              </a:cxn>
              <a:cxn ang="0">
                <a:pos x="659" y="276"/>
              </a:cxn>
              <a:cxn ang="0">
                <a:pos x="572" y="106"/>
              </a:cxn>
              <a:cxn ang="0">
                <a:pos x="528" y="39"/>
              </a:cxn>
              <a:cxn ang="0">
                <a:pos x="460" y="16"/>
              </a:cxn>
              <a:cxn ang="0">
                <a:pos x="400" y="4"/>
              </a:cxn>
              <a:cxn ang="0">
                <a:pos x="345" y="0"/>
              </a:cxn>
              <a:cxn ang="0">
                <a:pos x="316" y="39"/>
              </a:cxn>
              <a:cxn ang="0">
                <a:pos x="278" y="125"/>
              </a:cxn>
              <a:cxn ang="0">
                <a:pos x="240" y="208"/>
              </a:cxn>
              <a:cxn ang="0">
                <a:pos x="102" y="352"/>
              </a:cxn>
              <a:cxn ang="0">
                <a:pos x="0" y="407"/>
              </a:cxn>
            </a:cxnLst>
            <a:rect l="0" t="0" r="r" b="b"/>
            <a:pathLst>
              <a:path w="780" h="672">
                <a:moveTo>
                  <a:pt x="0" y="407"/>
                </a:moveTo>
                <a:lnTo>
                  <a:pt x="137" y="452"/>
                </a:lnTo>
                <a:lnTo>
                  <a:pt x="214" y="528"/>
                </a:lnTo>
                <a:lnTo>
                  <a:pt x="265" y="573"/>
                </a:lnTo>
                <a:lnTo>
                  <a:pt x="396" y="637"/>
                </a:lnTo>
                <a:lnTo>
                  <a:pt x="502" y="669"/>
                </a:lnTo>
                <a:lnTo>
                  <a:pt x="640" y="672"/>
                </a:lnTo>
                <a:lnTo>
                  <a:pt x="716" y="647"/>
                </a:lnTo>
                <a:lnTo>
                  <a:pt x="752" y="583"/>
                </a:lnTo>
                <a:lnTo>
                  <a:pt x="780" y="496"/>
                </a:lnTo>
                <a:lnTo>
                  <a:pt x="774" y="436"/>
                </a:lnTo>
                <a:lnTo>
                  <a:pt x="723" y="349"/>
                </a:lnTo>
                <a:lnTo>
                  <a:pt x="678" y="298"/>
                </a:lnTo>
                <a:lnTo>
                  <a:pt x="659" y="276"/>
                </a:lnTo>
                <a:lnTo>
                  <a:pt x="572" y="106"/>
                </a:lnTo>
                <a:lnTo>
                  <a:pt x="528" y="39"/>
                </a:lnTo>
                <a:lnTo>
                  <a:pt x="460" y="16"/>
                </a:lnTo>
                <a:lnTo>
                  <a:pt x="400" y="4"/>
                </a:lnTo>
                <a:lnTo>
                  <a:pt x="345" y="0"/>
                </a:lnTo>
                <a:lnTo>
                  <a:pt x="316" y="39"/>
                </a:lnTo>
                <a:lnTo>
                  <a:pt x="278" y="125"/>
                </a:lnTo>
                <a:lnTo>
                  <a:pt x="240" y="208"/>
                </a:lnTo>
                <a:lnTo>
                  <a:pt x="102" y="352"/>
                </a:lnTo>
                <a:lnTo>
                  <a:pt x="0" y="407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Freeform 5"/>
          <p:cNvSpPr>
            <a:spLocks/>
          </p:cNvSpPr>
          <p:nvPr/>
        </p:nvSpPr>
        <p:spPr bwMode="auto">
          <a:xfrm>
            <a:off x="2124075" y="3381040"/>
            <a:ext cx="654050" cy="1528111"/>
          </a:xfrm>
          <a:custGeom>
            <a:avLst/>
            <a:gdLst/>
            <a:ahLst/>
            <a:cxnLst>
              <a:cxn ang="0">
                <a:pos x="0" y="883"/>
              </a:cxn>
              <a:cxn ang="0">
                <a:pos x="128" y="855"/>
              </a:cxn>
              <a:cxn ang="0">
                <a:pos x="211" y="800"/>
              </a:cxn>
              <a:cxn ang="0">
                <a:pos x="291" y="733"/>
              </a:cxn>
              <a:cxn ang="0">
                <a:pos x="355" y="666"/>
              </a:cxn>
              <a:cxn ang="0">
                <a:pos x="387" y="615"/>
              </a:cxn>
              <a:cxn ang="0">
                <a:pos x="412" y="467"/>
              </a:cxn>
              <a:cxn ang="0">
                <a:pos x="409" y="349"/>
              </a:cxn>
              <a:cxn ang="0">
                <a:pos x="380" y="218"/>
              </a:cxn>
              <a:cxn ang="0">
                <a:pos x="336" y="122"/>
              </a:cxn>
              <a:cxn ang="0">
                <a:pos x="288" y="58"/>
              </a:cxn>
              <a:cxn ang="0">
                <a:pos x="230" y="0"/>
              </a:cxn>
              <a:cxn ang="0">
                <a:pos x="182" y="51"/>
              </a:cxn>
              <a:cxn ang="0">
                <a:pos x="124" y="122"/>
              </a:cxn>
              <a:cxn ang="0">
                <a:pos x="83" y="202"/>
              </a:cxn>
              <a:cxn ang="0">
                <a:pos x="51" y="397"/>
              </a:cxn>
              <a:cxn ang="0">
                <a:pos x="48" y="461"/>
              </a:cxn>
              <a:cxn ang="0">
                <a:pos x="60" y="570"/>
              </a:cxn>
              <a:cxn ang="0">
                <a:pos x="54" y="682"/>
              </a:cxn>
              <a:cxn ang="0">
                <a:pos x="16" y="787"/>
              </a:cxn>
              <a:cxn ang="0">
                <a:pos x="0" y="883"/>
              </a:cxn>
            </a:cxnLst>
            <a:rect l="0" t="0" r="r" b="b"/>
            <a:pathLst>
              <a:path w="412" h="883">
                <a:moveTo>
                  <a:pt x="0" y="883"/>
                </a:moveTo>
                <a:lnTo>
                  <a:pt x="128" y="855"/>
                </a:lnTo>
                <a:lnTo>
                  <a:pt x="211" y="800"/>
                </a:lnTo>
                <a:lnTo>
                  <a:pt x="291" y="733"/>
                </a:lnTo>
                <a:lnTo>
                  <a:pt x="355" y="666"/>
                </a:lnTo>
                <a:lnTo>
                  <a:pt x="387" y="615"/>
                </a:lnTo>
                <a:lnTo>
                  <a:pt x="412" y="467"/>
                </a:lnTo>
                <a:lnTo>
                  <a:pt x="409" y="349"/>
                </a:lnTo>
                <a:lnTo>
                  <a:pt x="380" y="218"/>
                </a:lnTo>
                <a:lnTo>
                  <a:pt x="336" y="122"/>
                </a:lnTo>
                <a:lnTo>
                  <a:pt x="288" y="58"/>
                </a:lnTo>
                <a:lnTo>
                  <a:pt x="230" y="0"/>
                </a:lnTo>
                <a:lnTo>
                  <a:pt x="182" y="51"/>
                </a:lnTo>
                <a:lnTo>
                  <a:pt x="124" y="122"/>
                </a:lnTo>
                <a:lnTo>
                  <a:pt x="83" y="202"/>
                </a:lnTo>
                <a:lnTo>
                  <a:pt x="51" y="397"/>
                </a:lnTo>
                <a:lnTo>
                  <a:pt x="48" y="461"/>
                </a:lnTo>
                <a:lnTo>
                  <a:pt x="60" y="570"/>
                </a:lnTo>
                <a:lnTo>
                  <a:pt x="54" y="682"/>
                </a:lnTo>
                <a:lnTo>
                  <a:pt x="16" y="787"/>
                </a:lnTo>
                <a:lnTo>
                  <a:pt x="0" y="88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55613" y="609600"/>
            <a:ext cx="5257799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Литературата се дели на родови и видови</a:t>
            </a:r>
            <a:r>
              <a:rPr lang="ru-RU" sz="3600" b="1" dirty="0" smtClean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dirty="0" smtClean="0">
              <a:solidFill>
                <a:schemeClr val="accent3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600" b="1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Литературни родови се</a:t>
            </a:r>
            <a:r>
              <a:rPr lang="ru-RU" sz="3600" b="1" dirty="0" smtClean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3600" b="1" dirty="0" smtClean="0">
              <a:solidFill>
                <a:schemeClr val="accent3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000" b="1" dirty="0" smtClean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лирика,</a:t>
            </a:r>
            <a:endParaRPr lang="en-US" sz="4000" b="1" dirty="0" smtClean="0">
              <a:solidFill>
                <a:schemeClr val="accent3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000" b="1" dirty="0" smtClean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епика и</a:t>
            </a:r>
            <a:endParaRPr lang="en-US" sz="4000" b="1" dirty="0" smtClean="0">
              <a:solidFill>
                <a:schemeClr val="accent3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000" b="1" dirty="0" smtClean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драма</a:t>
            </a:r>
            <a:r>
              <a:rPr lang="ru-RU" sz="4000" b="1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4000" b="1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4000" dirty="0">
              <a:solidFill>
                <a:schemeClr val="accent3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20" name="Picture 4" descr="Image result for literatura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colorTemperature colorTemp="1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42012" y="2196764"/>
            <a:ext cx="5495925" cy="3343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228923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00000" y="4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59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1.85185E-6 C 4.44444E-6 -0.03496 0.10694 -0.06204 0.23715 -0.06204 C 0.37135 -0.06204 0.41632 -0.0294 0.47847 1.85185E-6 C 0.51944 0.05393 0.58541 0.06204 0.71961 0.06204 C 0.84982 0.06204 0.95694 0.03495 0.95694 1.85185E-6 " pathEditMode="relative" rAng="0" ptsTypes="fffff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847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8" presetClass="emph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Rot by="1800000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6" presetClass="emph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5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grpId="2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1.11111E-6 -1.48148E-6 C 0.02708 -0.05764 0.05452 -0.11481 0.11945 -0.1331 C 0.18438 -0.15139 0.30695 -0.12917 0.38941 -0.10972 C 0.47188 -0.09051 0.53854 -0.02546 0.61406 -0.01643 C 0.68941 -0.00741 0.79792 -0.04143 0.84236 -0.05625 C 0.88663 -0.07106 0.88351 -0.08819 0.88038 -0.10532 " pathEditMode="relative" rAng="0" ptsTypes="aaaaaA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300" y="-760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8" presetClass="emph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Rot by="2400000"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6" presetClass="emph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5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grpId="2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0 0 C 0.02638 -0.05758 0.05295 -0.11492 0.11579 -0.13318 C 0.17864 -0.15145 0.29722 -0.12925 0.37708 -0.10983 C 0.45694 -0.09041 0.52152 -0.02544 0.59461 -0.01642 C 0.6677 -0.0074 0.77274 -0.04139 0.81579 -0.05619 C 0.85868 -0.07099 0.85555 -0.0881 0.8526 -0.10521 " pathEditMode="relative" ptsTypes="aaaaaA">
                                      <p:cBhvr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8" presetClass="emph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-5400000">
                                      <p:cBhvr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6" presetClass="emph" presetSubtype="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00000" y="4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grpId="2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 0 C 0.02638 -0.05758 0.05295 -0.11492 0.11579 -0.13318 C 0.17864 -0.15145 0.29722 -0.12925 0.37708 -0.10983 C 0.45694 -0.09041 0.52152 -0.02544 0.59461 -0.01642 C 0.6677 -0.0074 0.77274 -0.04139 0.81579 -0.05619 C 0.85868 -0.07099 0.85555 -0.0881 0.8526 -0.10521 " pathEditMode="relative" ptsTypes="aaaaaA">
                                      <p:cBhvr>
                                        <p:cTn id="2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" presetID="8" presetClass="emph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5400000"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2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0 C 0.02638 -0.05758 0.05295 -0.11492 0.11579 -0.13318 C 0.17864 -0.15145 0.29722 -0.12925 0.37708 -0.10983 C 0.45694 -0.09041 0.52152 -0.02544 0.59461 -0.01642 C 0.6677 -0.0074 0.77274 -0.04139 0.81579 -0.05619 C 0.85868 -0.07099 0.85555 -0.0881 0.8526 -0.10521 " pathEditMode="relative" ptsTypes="aaaaaA">
                                      <p:cBhvr>
                                        <p:cTn id="3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" presetID="8" presetClass="emph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21600000">
                                      <p:cBhvr>
                                        <p:cTn id="3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6" presetClass="emph" presetSubtype="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38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5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grpId="2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0 0 C 0.02638 -0.05758 0.05295 -0.11492 0.11579 -0.13318 C 0.17864 -0.15145 0.29722 -0.12925 0.37708 -0.10983 C 0.45694 -0.09041 0.52152 -0.02544 0.59461 -0.01642 C 0.6677 -0.0074 0.77274 -0.04139 0.81579 -0.05619 C 0.85868 -0.07099 0.85555 -0.0881 0.8526 -0.10521 " pathEditMode="relative" ptsTypes="aaaaaA">
                                      <p:cBhvr>
                                        <p:cTn id="4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5" grpId="2" animBg="1"/>
      <p:bldP spid="6" grpId="0" animBg="1"/>
      <p:bldP spid="6" grpId="1" animBg="1"/>
      <p:bldP spid="6" grpId="2" animBg="1"/>
      <p:bldP spid="7" grpId="0" animBg="1"/>
      <p:bldP spid="7" grpId="1" animBg="1"/>
      <p:bldP spid="7" grpId="2" animBg="1"/>
      <p:bldP spid="8" grpId="0" animBg="1"/>
      <p:bldP spid="8" grpId="1" animBg="1"/>
      <p:bldP spid="8" grpId="2" animBg="1"/>
      <p:bldP spid="9" grpId="0" animBg="1"/>
      <p:bldP spid="9" grpId="1" animBg="1"/>
      <p:bldP spid="9" grpId="2" animBg="1"/>
      <p:bldP spid="10" grpId="0" animBg="1"/>
      <p:bldP spid="10" grpId="1" animBg="1"/>
      <p:bldP spid="10" grpId="2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>
            <a:spLocks/>
          </p:cNvSpPr>
          <p:nvPr/>
        </p:nvSpPr>
        <p:spPr bwMode="auto">
          <a:xfrm>
            <a:off x="1177925" y="3868402"/>
            <a:ext cx="1047750" cy="1268523"/>
          </a:xfrm>
          <a:custGeom>
            <a:avLst/>
            <a:gdLst/>
            <a:ahLst/>
            <a:cxnLst>
              <a:cxn ang="0">
                <a:pos x="637" y="404"/>
              </a:cxn>
              <a:cxn ang="0">
                <a:pos x="660" y="362"/>
              </a:cxn>
              <a:cxn ang="0">
                <a:pos x="660" y="317"/>
              </a:cxn>
              <a:cxn ang="0">
                <a:pos x="660" y="237"/>
              </a:cxn>
              <a:cxn ang="0">
                <a:pos x="653" y="192"/>
              </a:cxn>
              <a:cxn ang="0">
                <a:pos x="634" y="148"/>
              </a:cxn>
              <a:cxn ang="0">
                <a:pos x="599" y="96"/>
              </a:cxn>
              <a:cxn ang="0">
                <a:pos x="567" y="55"/>
              </a:cxn>
              <a:cxn ang="0">
                <a:pos x="525" y="23"/>
              </a:cxn>
              <a:cxn ang="0">
                <a:pos x="391" y="0"/>
              </a:cxn>
              <a:cxn ang="0">
                <a:pos x="288" y="0"/>
              </a:cxn>
              <a:cxn ang="0">
                <a:pos x="189" y="20"/>
              </a:cxn>
              <a:cxn ang="0">
                <a:pos x="84" y="71"/>
              </a:cxn>
              <a:cxn ang="0">
                <a:pos x="26" y="116"/>
              </a:cxn>
              <a:cxn ang="0">
                <a:pos x="0" y="189"/>
              </a:cxn>
              <a:cxn ang="0">
                <a:pos x="7" y="311"/>
              </a:cxn>
              <a:cxn ang="0">
                <a:pos x="36" y="432"/>
              </a:cxn>
              <a:cxn ang="0">
                <a:pos x="103" y="557"/>
              </a:cxn>
              <a:cxn ang="0">
                <a:pos x="138" y="612"/>
              </a:cxn>
              <a:cxn ang="0">
                <a:pos x="189" y="672"/>
              </a:cxn>
              <a:cxn ang="0">
                <a:pos x="237" y="720"/>
              </a:cxn>
              <a:cxn ang="0">
                <a:pos x="298" y="733"/>
              </a:cxn>
              <a:cxn ang="0">
                <a:pos x="362" y="727"/>
              </a:cxn>
              <a:cxn ang="0">
                <a:pos x="423" y="704"/>
              </a:cxn>
              <a:cxn ang="0">
                <a:pos x="464" y="663"/>
              </a:cxn>
              <a:cxn ang="0">
                <a:pos x="522" y="637"/>
              </a:cxn>
              <a:cxn ang="0">
                <a:pos x="596" y="580"/>
              </a:cxn>
              <a:cxn ang="0">
                <a:pos x="637" y="404"/>
              </a:cxn>
            </a:cxnLst>
            <a:rect l="0" t="0" r="r" b="b"/>
            <a:pathLst>
              <a:path w="660" h="733">
                <a:moveTo>
                  <a:pt x="637" y="404"/>
                </a:moveTo>
                <a:lnTo>
                  <a:pt x="660" y="362"/>
                </a:lnTo>
                <a:lnTo>
                  <a:pt x="660" y="317"/>
                </a:lnTo>
                <a:lnTo>
                  <a:pt x="660" y="237"/>
                </a:lnTo>
                <a:lnTo>
                  <a:pt x="653" y="192"/>
                </a:lnTo>
                <a:lnTo>
                  <a:pt x="634" y="148"/>
                </a:lnTo>
                <a:lnTo>
                  <a:pt x="599" y="96"/>
                </a:lnTo>
                <a:lnTo>
                  <a:pt x="567" y="55"/>
                </a:lnTo>
                <a:lnTo>
                  <a:pt x="525" y="23"/>
                </a:lnTo>
                <a:lnTo>
                  <a:pt x="391" y="0"/>
                </a:lnTo>
                <a:lnTo>
                  <a:pt x="288" y="0"/>
                </a:lnTo>
                <a:lnTo>
                  <a:pt x="189" y="20"/>
                </a:lnTo>
                <a:lnTo>
                  <a:pt x="84" y="71"/>
                </a:lnTo>
                <a:lnTo>
                  <a:pt x="26" y="116"/>
                </a:lnTo>
                <a:lnTo>
                  <a:pt x="0" y="189"/>
                </a:lnTo>
                <a:lnTo>
                  <a:pt x="7" y="311"/>
                </a:lnTo>
                <a:lnTo>
                  <a:pt x="36" y="432"/>
                </a:lnTo>
                <a:lnTo>
                  <a:pt x="103" y="557"/>
                </a:lnTo>
                <a:lnTo>
                  <a:pt x="138" y="612"/>
                </a:lnTo>
                <a:lnTo>
                  <a:pt x="189" y="672"/>
                </a:lnTo>
                <a:lnTo>
                  <a:pt x="237" y="720"/>
                </a:lnTo>
                <a:lnTo>
                  <a:pt x="298" y="733"/>
                </a:lnTo>
                <a:lnTo>
                  <a:pt x="362" y="727"/>
                </a:lnTo>
                <a:lnTo>
                  <a:pt x="423" y="704"/>
                </a:lnTo>
                <a:lnTo>
                  <a:pt x="464" y="663"/>
                </a:lnTo>
                <a:lnTo>
                  <a:pt x="522" y="637"/>
                </a:lnTo>
                <a:lnTo>
                  <a:pt x="596" y="580"/>
                </a:lnTo>
                <a:lnTo>
                  <a:pt x="637" y="404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reeform 9"/>
          <p:cNvSpPr>
            <a:spLocks/>
          </p:cNvSpPr>
          <p:nvPr/>
        </p:nvSpPr>
        <p:spPr bwMode="auto">
          <a:xfrm>
            <a:off x="1544638" y="4722477"/>
            <a:ext cx="827087" cy="1162957"/>
          </a:xfrm>
          <a:custGeom>
            <a:avLst/>
            <a:gdLst/>
            <a:ahLst/>
            <a:cxnLst>
              <a:cxn ang="0">
                <a:pos x="454" y="451"/>
              </a:cxn>
              <a:cxn ang="0">
                <a:pos x="381" y="477"/>
              </a:cxn>
              <a:cxn ang="0">
                <a:pos x="339" y="518"/>
              </a:cxn>
              <a:cxn ang="0">
                <a:pos x="317" y="573"/>
              </a:cxn>
              <a:cxn ang="0">
                <a:pos x="269" y="614"/>
              </a:cxn>
              <a:cxn ang="0">
                <a:pos x="211" y="653"/>
              </a:cxn>
              <a:cxn ang="0">
                <a:pos x="147" y="672"/>
              </a:cxn>
              <a:cxn ang="0">
                <a:pos x="93" y="669"/>
              </a:cxn>
              <a:cxn ang="0">
                <a:pos x="41" y="662"/>
              </a:cxn>
              <a:cxn ang="0">
                <a:pos x="0" y="669"/>
              </a:cxn>
              <a:cxn ang="0">
                <a:pos x="16" y="630"/>
              </a:cxn>
              <a:cxn ang="0">
                <a:pos x="25" y="576"/>
              </a:cxn>
              <a:cxn ang="0">
                <a:pos x="29" y="483"/>
              </a:cxn>
              <a:cxn ang="0">
                <a:pos x="48" y="387"/>
              </a:cxn>
              <a:cxn ang="0">
                <a:pos x="89" y="301"/>
              </a:cxn>
              <a:cxn ang="0">
                <a:pos x="141" y="224"/>
              </a:cxn>
              <a:cxn ang="0">
                <a:pos x="185" y="163"/>
              </a:cxn>
              <a:cxn ang="0">
                <a:pos x="275" y="93"/>
              </a:cxn>
              <a:cxn ang="0">
                <a:pos x="352" y="35"/>
              </a:cxn>
              <a:cxn ang="0">
                <a:pos x="435" y="0"/>
              </a:cxn>
              <a:cxn ang="0">
                <a:pos x="521" y="0"/>
              </a:cxn>
              <a:cxn ang="0">
                <a:pos x="499" y="80"/>
              </a:cxn>
              <a:cxn ang="0">
                <a:pos x="435" y="195"/>
              </a:cxn>
              <a:cxn ang="0">
                <a:pos x="425" y="326"/>
              </a:cxn>
              <a:cxn ang="0">
                <a:pos x="454" y="451"/>
              </a:cxn>
            </a:cxnLst>
            <a:rect l="0" t="0" r="r" b="b"/>
            <a:pathLst>
              <a:path w="521" h="672">
                <a:moveTo>
                  <a:pt x="454" y="451"/>
                </a:moveTo>
                <a:lnTo>
                  <a:pt x="381" y="477"/>
                </a:lnTo>
                <a:lnTo>
                  <a:pt x="339" y="518"/>
                </a:lnTo>
                <a:lnTo>
                  <a:pt x="317" y="573"/>
                </a:lnTo>
                <a:lnTo>
                  <a:pt x="269" y="614"/>
                </a:lnTo>
                <a:lnTo>
                  <a:pt x="211" y="653"/>
                </a:lnTo>
                <a:lnTo>
                  <a:pt x="147" y="672"/>
                </a:lnTo>
                <a:lnTo>
                  <a:pt x="93" y="669"/>
                </a:lnTo>
                <a:lnTo>
                  <a:pt x="41" y="662"/>
                </a:lnTo>
                <a:lnTo>
                  <a:pt x="0" y="669"/>
                </a:lnTo>
                <a:lnTo>
                  <a:pt x="16" y="630"/>
                </a:lnTo>
                <a:lnTo>
                  <a:pt x="25" y="576"/>
                </a:lnTo>
                <a:lnTo>
                  <a:pt x="29" y="483"/>
                </a:lnTo>
                <a:lnTo>
                  <a:pt x="48" y="387"/>
                </a:lnTo>
                <a:lnTo>
                  <a:pt x="89" y="301"/>
                </a:lnTo>
                <a:lnTo>
                  <a:pt x="141" y="224"/>
                </a:lnTo>
                <a:lnTo>
                  <a:pt x="185" y="163"/>
                </a:lnTo>
                <a:lnTo>
                  <a:pt x="275" y="93"/>
                </a:lnTo>
                <a:lnTo>
                  <a:pt x="352" y="35"/>
                </a:lnTo>
                <a:lnTo>
                  <a:pt x="435" y="0"/>
                </a:lnTo>
                <a:lnTo>
                  <a:pt x="521" y="0"/>
                </a:lnTo>
                <a:lnTo>
                  <a:pt x="499" y="80"/>
                </a:lnTo>
                <a:lnTo>
                  <a:pt x="435" y="195"/>
                </a:lnTo>
                <a:lnTo>
                  <a:pt x="425" y="326"/>
                </a:lnTo>
                <a:lnTo>
                  <a:pt x="454" y="451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>
            <a:off x="2184400" y="4763753"/>
            <a:ext cx="731838" cy="1278907"/>
          </a:xfrm>
          <a:custGeom>
            <a:avLst/>
            <a:gdLst/>
            <a:ahLst/>
            <a:cxnLst>
              <a:cxn ang="0">
                <a:pos x="102" y="0"/>
              </a:cxn>
              <a:cxn ang="0">
                <a:pos x="29" y="137"/>
              </a:cxn>
              <a:cxn ang="0">
                <a:pos x="0" y="249"/>
              </a:cxn>
              <a:cxn ang="0">
                <a:pos x="3" y="316"/>
              </a:cxn>
              <a:cxn ang="0">
                <a:pos x="35" y="403"/>
              </a:cxn>
              <a:cxn ang="0">
                <a:pos x="42" y="467"/>
              </a:cxn>
              <a:cxn ang="0">
                <a:pos x="90" y="540"/>
              </a:cxn>
              <a:cxn ang="0">
                <a:pos x="144" y="617"/>
              </a:cxn>
              <a:cxn ang="0">
                <a:pos x="205" y="672"/>
              </a:cxn>
              <a:cxn ang="0">
                <a:pos x="275" y="726"/>
              </a:cxn>
              <a:cxn ang="0">
                <a:pos x="294" y="732"/>
              </a:cxn>
              <a:cxn ang="0">
                <a:pos x="339" y="739"/>
              </a:cxn>
              <a:cxn ang="0">
                <a:pos x="390" y="732"/>
              </a:cxn>
              <a:cxn ang="0">
                <a:pos x="416" y="694"/>
              </a:cxn>
              <a:cxn ang="0">
                <a:pos x="432" y="659"/>
              </a:cxn>
              <a:cxn ang="0">
                <a:pos x="461" y="630"/>
              </a:cxn>
              <a:cxn ang="0">
                <a:pos x="410" y="531"/>
              </a:cxn>
              <a:cxn ang="0">
                <a:pos x="346" y="438"/>
              </a:cxn>
              <a:cxn ang="0">
                <a:pos x="288" y="329"/>
              </a:cxn>
              <a:cxn ang="0">
                <a:pos x="230" y="249"/>
              </a:cxn>
              <a:cxn ang="0">
                <a:pos x="160" y="150"/>
              </a:cxn>
              <a:cxn ang="0">
                <a:pos x="102" y="0"/>
              </a:cxn>
            </a:cxnLst>
            <a:rect l="0" t="0" r="r" b="b"/>
            <a:pathLst>
              <a:path w="461" h="739">
                <a:moveTo>
                  <a:pt x="102" y="0"/>
                </a:moveTo>
                <a:lnTo>
                  <a:pt x="29" y="137"/>
                </a:lnTo>
                <a:lnTo>
                  <a:pt x="0" y="249"/>
                </a:lnTo>
                <a:lnTo>
                  <a:pt x="3" y="316"/>
                </a:lnTo>
                <a:lnTo>
                  <a:pt x="35" y="403"/>
                </a:lnTo>
                <a:lnTo>
                  <a:pt x="42" y="467"/>
                </a:lnTo>
                <a:lnTo>
                  <a:pt x="90" y="540"/>
                </a:lnTo>
                <a:lnTo>
                  <a:pt x="144" y="617"/>
                </a:lnTo>
                <a:lnTo>
                  <a:pt x="205" y="672"/>
                </a:lnTo>
                <a:lnTo>
                  <a:pt x="275" y="726"/>
                </a:lnTo>
                <a:lnTo>
                  <a:pt x="294" y="732"/>
                </a:lnTo>
                <a:lnTo>
                  <a:pt x="339" y="739"/>
                </a:lnTo>
                <a:lnTo>
                  <a:pt x="390" y="732"/>
                </a:lnTo>
                <a:lnTo>
                  <a:pt x="416" y="694"/>
                </a:lnTo>
                <a:lnTo>
                  <a:pt x="432" y="659"/>
                </a:lnTo>
                <a:lnTo>
                  <a:pt x="461" y="630"/>
                </a:lnTo>
                <a:lnTo>
                  <a:pt x="410" y="531"/>
                </a:lnTo>
                <a:lnTo>
                  <a:pt x="346" y="438"/>
                </a:lnTo>
                <a:lnTo>
                  <a:pt x="288" y="329"/>
                </a:lnTo>
                <a:lnTo>
                  <a:pt x="230" y="249"/>
                </a:lnTo>
                <a:lnTo>
                  <a:pt x="160" y="150"/>
                </a:lnTo>
                <a:lnTo>
                  <a:pt x="102" y="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Freeform 7"/>
          <p:cNvSpPr>
            <a:spLocks/>
          </p:cNvSpPr>
          <p:nvPr/>
        </p:nvSpPr>
        <p:spPr bwMode="auto">
          <a:xfrm>
            <a:off x="2332038" y="4706603"/>
            <a:ext cx="1143000" cy="1308326"/>
          </a:xfrm>
          <a:custGeom>
            <a:avLst/>
            <a:gdLst/>
            <a:ahLst/>
            <a:cxnLst>
              <a:cxn ang="0">
                <a:pos x="150" y="61"/>
              </a:cxn>
              <a:cxn ang="0">
                <a:pos x="454" y="272"/>
              </a:cxn>
              <a:cxn ang="0">
                <a:pos x="560" y="394"/>
              </a:cxn>
              <a:cxn ang="0">
                <a:pos x="653" y="522"/>
              </a:cxn>
              <a:cxn ang="0">
                <a:pos x="701" y="669"/>
              </a:cxn>
              <a:cxn ang="0">
                <a:pos x="720" y="756"/>
              </a:cxn>
              <a:cxn ang="0">
                <a:pos x="688" y="736"/>
              </a:cxn>
              <a:cxn ang="0">
                <a:pos x="560" y="730"/>
              </a:cxn>
              <a:cxn ang="0">
                <a:pos x="470" y="714"/>
              </a:cxn>
              <a:cxn ang="0">
                <a:pos x="368" y="666"/>
              </a:cxn>
              <a:cxn ang="0">
                <a:pos x="265" y="522"/>
              </a:cxn>
              <a:cxn ang="0">
                <a:pos x="192" y="378"/>
              </a:cxn>
              <a:cxn ang="0">
                <a:pos x="105" y="260"/>
              </a:cxn>
              <a:cxn ang="0">
                <a:pos x="51" y="160"/>
              </a:cxn>
              <a:cxn ang="0">
                <a:pos x="13" y="68"/>
              </a:cxn>
              <a:cxn ang="0">
                <a:pos x="0" y="20"/>
              </a:cxn>
              <a:cxn ang="0">
                <a:pos x="6" y="0"/>
              </a:cxn>
              <a:cxn ang="0">
                <a:pos x="99" y="16"/>
              </a:cxn>
              <a:cxn ang="0">
                <a:pos x="137" y="45"/>
              </a:cxn>
              <a:cxn ang="0">
                <a:pos x="150" y="61"/>
              </a:cxn>
            </a:cxnLst>
            <a:rect l="0" t="0" r="r" b="b"/>
            <a:pathLst>
              <a:path w="720" h="756">
                <a:moveTo>
                  <a:pt x="150" y="61"/>
                </a:moveTo>
                <a:lnTo>
                  <a:pt x="454" y="272"/>
                </a:lnTo>
                <a:lnTo>
                  <a:pt x="560" y="394"/>
                </a:lnTo>
                <a:lnTo>
                  <a:pt x="653" y="522"/>
                </a:lnTo>
                <a:lnTo>
                  <a:pt x="701" y="669"/>
                </a:lnTo>
                <a:lnTo>
                  <a:pt x="720" y="756"/>
                </a:lnTo>
                <a:lnTo>
                  <a:pt x="688" y="736"/>
                </a:lnTo>
                <a:lnTo>
                  <a:pt x="560" y="730"/>
                </a:lnTo>
                <a:lnTo>
                  <a:pt x="470" y="714"/>
                </a:lnTo>
                <a:lnTo>
                  <a:pt x="368" y="666"/>
                </a:lnTo>
                <a:lnTo>
                  <a:pt x="265" y="522"/>
                </a:lnTo>
                <a:lnTo>
                  <a:pt x="192" y="378"/>
                </a:lnTo>
                <a:lnTo>
                  <a:pt x="105" y="260"/>
                </a:lnTo>
                <a:lnTo>
                  <a:pt x="51" y="160"/>
                </a:lnTo>
                <a:lnTo>
                  <a:pt x="13" y="68"/>
                </a:lnTo>
                <a:lnTo>
                  <a:pt x="0" y="20"/>
                </a:lnTo>
                <a:lnTo>
                  <a:pt x="6" y="0"/>
                </a:lnTo>
                <a:lnTo>
                  <a:pt x="99" y="16"/>
                </a:lnTo>
                <a:lnTo>
                  <a:pt x="137" y="45"/>
                </a:lnTo>
                <a:lnTo>
                  <a:pt x="150" y="61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Freeform 6"/>
          <p:cNvSpPr>
            <a:spLocks/>
          </p:cNvSpPr>
          <p:nvPr/>
        </p:nvSpPr>
        <p:spPr bwMode="auto">
          <a:xfrm>
            <a:off x="2327275" y="4071602"/>
            <a:ext cx="1238250" cy="1162957"/>
          </a:xfrm>
          <a:custGeom>
            <a:avLst/>
            <a:gdLst/>
            <a:ahLst/>
            <a:cxnLst>
              <a:cxn ang="0">
                <a:pos x="0" y="407"/>
              </a:cxn>
              <a:cxn ang="0">
                <a:pos x="137" y="452"/>
              </a:cxn>
              <a:cxn ang="0">
                <a:pos x="214" y="528"/>
              </a:cxn>
              <a:cxn ang="0">
                <a:pos x="265" y="573"/>
              </a:cxn>
              <a:cxn ang="0">
                <a:pos x="396" y="637"/>
              </a:cxn>
              <a:cxn ang="0">
                <a:pos x="502" y="669"/>
              </a:cxn>
              <a:cxn ang="0">
                <a:pos x="640" y="672"/>
              </a:cxn>
              <a:cxn ang="0">
                <a:pos x="716" y="647"/>
              </a:cxn>
              <a:cxn ang="0">
                <a:pos x="752" y="583"/>
              </a:cxn>
              <a:cxn ang="0">
                <a:pos x="780" y="496"/>
              </a:cxn>
              <a:cxn ang="0">
                <a:pos x="774" y="436"/>
              </a:cxn>
              <a:cxn ang="0">
                <a:pos x="723" y="349"/>
              </a:cxn>
              <a:cxn ang="0">
                <a:pos x="678" y="298"/>
              </a:cxn>
              <a:cxn ang="0">
                <a:pos x="659" y="276"/>
              </a:cxn>
              <a:cxn ang="0">
                <a:pos x="572" y="106"/>
              </a:cxn>
              <a:cxn ang="0">
                <a:pos x="528" y="39"/>
              </a:cxn>
              <a:cxn ang="0">
                <a:pos x="460" y="16"/>
              </a:cxn>
              <a:cxn ang="0">
                <a:pos x="400" y="4"/>
              </a:cxn>
              <a:cxn ang="0">
                <a:pos x="345" y="0"/>
              </a:cxn>
              <a:cxn ang="0">
                <a:pos x="316" y="39"/>
              </a:cxn>
              <a:cxn ang="0">
                <a:pos x="278" y="125"/>
              </a:cxn>
              <a:cxn ang="0">
                <a:pos x="240" y="208"/>
              </a:cxn>
              <a:cxn ang="0">
                <a:pos x="102" y="352"/>
              </a:cxn>
              <a:cxn ang="0">
                <a:pos x="0" y="407"/>
              </a:cxn>
            </a:cxnLst>
            <a:rect l="0" t="0" r="r" b="b"/>
            <a:pathLst>
              <a:path w="780" h="672">
                <a:moveTo>
                  <a:pt x="0" y="407"/>
                </a:moveTo>
                <a:lnTo>
                  <a:pt x="137" y="452"/>
                </a:lnTo>
                <a:lnTo>
                  <a:pt x="214" y="528"/>
                </a:lnTo>
                <a:lnTo>
                  <a:pt x="265" y="573"/>
                </a:lnTo>
                <a:lnTo>
                  <a:pt x="396" y="637"/>
                </a:lnTo>
                <a:lnTo>
                  <a:pt x="502" y="669"/>
                </a:lnTo>
                <a:lnTo>
                  <a:pt x="640" y="672"/>
                </a:lnTo>
                <a:lnTo>
                  <a:pt x="716" y="647"/>
                </a:lnTo>
                <a:lnTo>
                  <a:pt x="752" y="583"/>
                </a:lnTo>
                <a:lnTo>
                  <a:pt x="780" y="496"/>
                </a:lnTo>
                <a:lnTo>
                  <a:pt x="774" y="436"/>
                </a:lnTo>
                <a:lnTo>
                  <a:pt x="723" y="349"/>
                </a:lnTo>
                <a:lnTo>
                  <a:pt x="678" y="298"/>
                </a:lnTo>
                <a:lnTo>
                  <a:pt x="659" y="276"/>
                </a:lnTo>
                <a:lnTo>
                  <a:pt x="572" y="106"/>
                </a:lnTo>
                <a:lnTo>
                  <a:pt x="528" y="39"/>
                </a:lnTo>
                <a:lnTo>
                  <a:pt x="460" y="16"/>
                </a:lnTo>
                <a:lnTo>
                  <a:pt x="400" y="4"/>
                </a:lnTo>
                <a:lnTo>
                  <a:pt x="345" y="0"/>
                </a:lnTo>
                <a:lnTo>
                  <a:pt x="316" y="39"/>
                </a:lnTo>
                <a:lnTo>
                  <a:pt x="278" y="125"/>
                </a:lnTo>
                <a:lnTo>
                  <a:pt x="240" y="208"/>
                </a:lnTo>
                <a:lnTo>
                  <a:pt x="102" y="352"/>
                </a:lnTo>
                <a:lnTo>
                  <a:pt x="0" y="407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Freeform 5"/>
          <p:cNvSpPr>
            <a:spLocks/>
          </p:cNvSpPr>
          <p:nvPr/>
        </p:nvSpPr>
        <p:spPr bwMode="auto">
          <a:xfrm>
            <a:off x="2124075" y="3381040"/>
            <a:ext cx="654050" cy="1528111"/>
          </a:xfrm>
          <a:custGeom>
            <a:avLst/>
            <a:gdLst/>
            <a:ahLst/>
            <a:cxnLst>
              <a:cxn ang="0">
                <a:pos x="0" y="883"/>
              </a:cxn>
              <a:cxn ang="0">
                <a:pos x="128" y="855"/>
              </a:cxn>
              <a:cxn ang="0">
                <a:pos x="211" y="800"/>
              </a:cxn>
              <a:cxn ang="0">
                <a:pos x="291" y="733"/>
              </a:cxn>
              <a:cxn ang="0">
                <a:pos x="355" y="666"/>
              </a:cxn>
              <a:cxn ang="0">
                <a:pos x="387" y="615"/>
              </a:cxn>
              <a:cxn ang="0">
                <a:pos x="412" y="467"/>
              </a:cxn>
              <a:cxn ang="0">
                <a:pos x="409" y="349"/>
              </a:cxn>
              <a:cxn ang="0">
                <a:pos x="380" y="218"/>
              </a:cxn>
              <a:cxn ang="0">
                <a:pos x="336" y="122"/>
              </a:cxn>
              <a:cxn ang="0">
                <a:pos x="288" y="58"/>
              </a:cxn>
              <a:cxn ang="0">
                <a:pos x="230" y="0"/>
              </a:cxn>
              <a:cxn ang="0">
                <a:pos x="182" y="51"/>
              </a:cxn>
              <a:cxn ang="0">
                <a:pos x="124" y="122"/>
              </a:cxn>
              <a:cxn ang="0">
                <a:pos x="83" y="202"/>
              </a:cxn>
              <a:cxn ang="0">
                <a:pos x="51" y="397"/>
              </a:cxn>
              <a:cxn ang="0">
                <a:pos x="48" y="461"/>
              </a:cxn>
              <a:cxn ang="0">
                <a:pos x="60" y="570"/>
              </a:cxn>
              <a:cxn ang="0">
                <a:pos x="54" y="682"/>
              </a:cxn>
              <a:cxn ang="0">
                <a:pos x="16" y="787"/>
              </a:cxn>
              <a:cxn ang="0">
                <a:pos x="0" y="883"/>
              </a:cxn>
            </a:cxnLst>
            <a:rect l="0" t="0" r="r" b="b"/>
            <a:pathLst>
              <a:path w="412" h="883">
                <a:moveTo>
                  <a:pt x="0" y="883"/>
                </a:moveTo>
                <a:lnTo>
                  <a:pt x="128" y="855"/>
                </a:lnTo>
                <a:lnTo>
                  <a:pt x="211" y="800"/>
                </a:lnTo>
                <a:lnTo>
                  <a:pt x="291" y="733"/>
                </a:lnTo>
                <a:lnTo>
                  <a:pt x="355" y="666"/>
                </a:lnTo>
                <a:lnTo>
                  <a:pt x="387" y="615"/>
                </a:lnTo>
                <a:lnTo>
                  <a:pt x="412" y="467"/>
                </a:lnTo>
                <a:lnTo>
                  <a:pt x="409" y="349"/>
                </a:lnTo>
                <a:lnTo>
                  <a:pt x="380" y="218"/>
                </a:lnTo>
                <a:lnTo>
                  <a:pt x="336" y="122"/>
                </a:lnTo>
                <a:lnTo>
                  <a:pt x="288" y="58"/>
                </a:lnTo>
                <a:lnTo>
                  <a:pt x="230" y="0"/>
                </a:lnTo>
                <a:lnTo>
                  <a:pt x="182" y="51"/>
                </a:lnTo>
                <a:lnTo>
                  <a:pt x="124" y="122"/>
                </a:lnTo>
                <a:lnTo>
                  <a:pt x="83" y="202"/>
                </a:lnTo>
                <a:lnTo>
                  <a:pt x="51" y="397"/>
                </a:lnTo>
                <a:lnTo>
                  <a:pt x="48" y="461"/>
                </a:lnTo>
                <a:lnTo>
                  <a:pt x="60" y="570"/>
                </a:lnTo>
                <a:lnTo>
                  <a:pt x="54" y="682"/>
                </a:lnTo>
                <a:lnTo>
                  <a:pt x="16" y="787"/>
                </a:lnTo>
                <a:lnTo>
                  <a:pt x="0" y="88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063938" y="152400"/>
            <a:ext cx="171418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mk-MK" sz="40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лирика</a:t>
            </a:r>
            <a:endParaRPr lang="en-US" sz="4000" dirty="0">
              <a:solidFill>
                <a:schemeClr val="accent3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3212" y="1021469"/>
            <a:ext cx="71628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mk-MK" sz="28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Лириката е најстариот литературен род. </a:t>
            </a:r>
          </a:p>
          <a:p>
            <a:r>
              <a:rPr lang="mk-MK" sz="28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Името го добила од грчкиот збор </a:t>
            </a:r>
            <a:r>
              <a:rPr lang="en-US" sz="28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lyra</a:t>
            </a:r>
            <a:r>
              <a:rPr lang="en-US" sz="28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mk-MK" sz="28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што означувал име на жичен музички инструмент, во чија придружба се изведувале дитирамбите.</a:t>
            </a:r>
          </a:p>
          <a:p>
            <a:r>
              <a:rPr lang="mk-MK" sz="28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Лирските дела се пишуваат во форма на стихови, а преку нив поетот ги искажува своите чувства, емоции, ставови кон некого или нешто. </a:t>
            </a:r>
          </a:p>
          <a:p>
            <a:r>
              <a:rPr lang="mk-MK" sz="28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Тие не се раскажуваат , туку се доживуваат.</a:t>
            </a:r>
          </a:p>
        </p:txBody>
      </p:sp>
      <p:pic>
        <p:nvPicPr>
          <p:cNvPr id="13" name="Content Placeholder 3" descr="lira.jpg"/>
          <p:cNvPicPr>
            <a:picLocks noGrp="1" noChangeAspect="1"/>
          </p:cNvPicPr>
          <p:nvPr>
            <p:ph idx="1"/>
          </p:nvPr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4000"/>
                    </a14:imgEffect>
                    <a14:imgEffect>
                      <a14:colorTemperature colorTemp="11500"/>
                    </a14:imgEffect>
                    <a14:imgEffect>
                      <a14:saturation sat="31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97081" y="860286"/>
            <a:ext cx="4114800" cy="4697000"/>
          </a:xfrm>
          <a:solidFill>
            <a:schemeClr val="accent6">
              <a:lumMod val="40000"/>
              <a:lumOff val="60000"/>
              <a:alpha val="93000"/>
            </a:schemeClr>
          </a:solidFill>
          <a:ln cap="rnd">
            <a:gradFill>
              <a:gsLst>
                <a:gs pos="0">
                  <a:schemeClr val="accent2">
                    <a:lumMod val="20000"/>
                    <a:lumOff val="8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  <a:effectLst>
            <a:glow rad="101600">
              <a:schemeClr val="accent4">
                <a:satMod val="175000"/>
                <a:alpha val="40000"/>
              </a:schemeClr>
            </a:glow>
            <a:outerShdw blurRad="50800" dist="38100" dir="8100000" algn="tr" rotWithShape="0">
              <a:schemeClr val="accent2">
                <a:lumMod val="75000"/>
                <a:alpha val="40000"/>
              </a:scheme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</p:spTree>
    <p:extLst>
      <p:ext uri="{BB962C8B-B14F-4D97-AF65-F5344CB8AC3E}">
        <p14:creationId xmlns:p14="http://schemas.microsoft.com/office/powerpoint/2010/main" xmlns="" val="6032939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00000" y="4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59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1.85185E-6 C 4.44444E-6 -0.03496 0.10694 -0.06204 0.23715 -0.06204 C 0.37135 -0.06204 0.41632 -0.0294 0.47847 1.85185E-6 C 0.51944 0.05393 0.58541 0.06204 0.71961 0.06204 C 0.84982 0.06204 0.95694 0.03495 0.95694 1.85185E-6 " pathEditMode="relative" rAng="0" ptsTypes="fffff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847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8" presetClass="emph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Rot by="1800000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6" presetClass="emph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5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grpId="2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1.11111E-6 -1.48148E-6 C 0.02708 -0.05764 0.05452 -0.11481 0.11945 -0.1331 C 0.18438 -0.15139 0.30695 -0.12917 0.38941 -0.10972 C 0.47188 -0.09051 0.53854 -0.02546 0.61406 -0.01643 C 0.68941 -0.00741 0.79792 -0.04143 0.84236 -0.05625 C 0.88663 -0.07106 0.88351 -0.08819 0.88038 -0.10532 " pathEditMode="relative" rAng="0" ptsTypes="aaaaaA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300" y="-760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8" presetClass="emph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Rot by="2400000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6" presetClass="emph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5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grpId="2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0 0 C 0.02638 -0.05758 0.05295 -0.11492 0.11579 -0.13318 C 0.17864 -0.15145 0.29722 -0.12925 0.37708 -0.10983 C 0.45694 -0.09041 0.52152 -0.02544 0.59461 -0.01642 C 0.6677 -0.0074 0.77274 -0.04139 0.81579 -0.05619 C 0.85868 -0.07099 0.85555 -0.0881 0.8526 -0.10521 " pathEditMode="relative" ptsTypes="aaaaaA"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8" presetClass="emph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-5400000">
                                      <p:cBhvr>
                                        <p:cTn id="2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6" presetClass="emph" presetSubtype="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00000" y="4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grpId="2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 0 C 0.02638 -0.05758 0.05295 -0.11492 0.11579 -0.13318 C 0.17864 -0.15145 0.29722 -0.12925 0.37708 -0.10983 C 0.45694 -0.09041 0.52152 -0.02544 0.59461 -0.01642 C 0.6677 -0.0074 0.77274 -0.04139 0.81579 -0.05619 C 0.85868 -0.07099 0.85555 -0.0881 0.8526 -0.10521 " pathEditMode="relative" ptsTypes="aaaaaA">
                                      <p:cBhvr>
                                        <p:cTn id="2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" presetID="8" presetClass="emph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5400000">
                                      <p:cBhvr>
                                        <p:cTn id="3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2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5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0 C 0.02638 -0.05758 0.05295 -0.11492 0.11579 -0.13318 C 0.17864 -0.15145 0.29722 -0.12925 0.37708 -0.10983 C 0.45694 -0.09041 0.52152 -0.02544 0.59461 -0.01642 C 0.6677 -0.0074 0.77274 -0.04139 0.81579 -0.05619 C 0.85868 -0.07099 0.85555 -0.0881 0.8526 -0.10521 " pathEditMode="relative" ptsTypes="aaaaaA">
                                      <p:cBhvr>
                                        <p:cTn id="3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" presetID="8" presetClass="emph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21600000">
                                      <p:cBhvr>
                                        <p:cTn id="3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6" presetClass="emph" presetSubtype="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38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grpId="2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0 0 C 0.02638 -0.05758 0.05295 -0.11492 0.11579 -0.13318 C 0.17864 -0.15145 0.29722 -0.12925 0.37708 -0.10983 C 0.45694 -0.09041 0.52152 -0.02544 0.59461 -0.01642 C 0.6677 -0.0074 0.77274 -0.04139 0.81579 -0.05619 C 0.85868 -0.07099 0.85555 -0.0881 0.8526 -0.10521 " pathEditMode="relative" ptsTypes="aaaaaA"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4" grpId="2" animBg="1"/>
      <p:bldP spid="5" grpId="0" animBg="1"/>
      <p:bldP spid="5" grpId="1" animBg="1"/>
      <p:bldP spid="5" grpId="2" animBg="1"/>
      <p:bldP spid="6" grpId="0" animBg="1"/>
      <p:bldP spid="6" grpId="1" animBg="1"/>
      <p:bldP spid="6" grpId="2" animBg="1"/>
      <p:bldP spid="7" grpId="0" animBg="1"/>
      <p:bldP spid="7" grpId="1" animBg="1"/>
      <p:bldP spid="7" grpId="2" animBg="1"/>
      <p:bldP spid="8" grpId="0" animBg="1"/>
      <p:bldP spid="8" grpId="1" animBg="1"/>
      <p:bldP spid="8" grpId="2" animBg="1"/>
      <p:bldP spid="9" grpId="0" animBg="1"/>
      <p:bldP spid="9" grpId="1" animBg="1"/>
      <p:bldP spid="9" grpId="2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9412" y="1733365"/>
            <a:ext cx="8229600" cy="4823460"/>
          </a:xfrm>
        </p:spPr>
        <p:txBody>
          <a:bodyPr>
            <a:normAutofit fontScale="62500" lnSpcReduction="20000"/>
          </a:bodyPr>
          <a:lstStyle/>
          <a:p>
            <a:pPr marL="0" indent="0">
              <a:spcBef>
                <a:spcPts val="600"/>
              </a:spcBef>
              <a:buClr>
                <a:srgbClr val="FE8637"/>
              </a:buClr>
              <a:buSzPct val="70000"/>
              <a:buNone/>
            </a:pPr>
            <a:r>
              <a:rPr lang="mk-MK" sz="3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Според основниот мотив, лирските песни </a:t>
            </a:r>
            <a:endParaRPr lang="en-US" sz="38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fontAlgn="auto">
              <a:spcBef>
                <a:spcPts val="600"/>
              </a:spcBef>
              <a:spcAft>
                <a:spcPts val="0"/>
              </a:spcAft>
              <a:buClr>
                <a:srgbClr val="FE8637"/>
              </a:buClr>
              <a:buSzPct val="70000"/>
              <a:buNone/>
            </a:pPr>
            <a:r>
              <a:rPr lang="mk-MK" sz="3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можат </a:t>
            </a:r>
            <a:r>
              <a:rPr lang="mk-MK" sz="3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 бидат</a:t>
            </a:r>
            <a:r>
              <a:rPr lang="mk-MK" sz="3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800" b="1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fontAlgn="auto">
              <a:spcBef>
                <a:spcPts val="600"/>
              </a:spcBef>
              <a:spcAft>
                <a:spcPts val="0"/>
              </a:spcAft>
              <a:buClr>
                <a:srgbClr val="FE8637"/>
              </a:buClr>
              <a:buSzPct val="70000"/>
              <a:buNone/>
            </a:pPr>
            <a:endParaRPr lang="mk-MK" sz="32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fontAlgn="auto">
              <a:spcBef>
                <a:spcPts val="600"/>
              </a:spcBef>
              <a:spcAft>
                <a:spcPts val="0"/>
              </a:spcAft>
              <a:buClr>
                <a:srgbClr val="FE8637"/>
              </a:buClr>
              <a:buSzPct val="70000"/>
              <a:buNone/>
            </a:pPr>
            <a:r>
              <a:rPr lang="mk-MK" sz="35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социјални</a:t>
            </a:r>
          </a:p>
          <a:p>
            <a:pPr marL="0" lvl="0" indent="0" fontAlgn="auto">
              <a:spcBef>
                <a:spcPts val="600"/>
              </a:spcBef>
              <a:spcAft>
                <a:spcPts val="0"/>
              </a:spcAft>
              <a:buClr>
                <a:srgbClr val="FE8637"/>
              </a:buClr>
              <a:buSzPct val="70000"/>
              <a:buNone/>
            </a:pPr>
            <a:r>
              <a:rPr lang="mk-MK" sz="35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љубовни</a:t>
            </a:r>
            <a:endParaRPr lang="mk-MK" sz="35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fontAlgn="auto">
              <a:spcBef>
                <a:spcPts val="600"/>
              </a:spcBef>
              <a:spcAft>
                <a:spcPts val="0"/>
              </a:spcAft>
              <a:buClr>
                <a:srgbClr val="FE8637"/>
              </a:buClr>
              <a:buSzPct val="70000"/>
              <a:buNone/>
            </a:pPr>
            <a:r>
              <a:rPr lang="mk-MK" sz="35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родољубиви </a:t>
            </a:r>
          </a:p>
          <a:p>
            <a:pPr marL="0" lvl="0" indent="0" fontAlgn="auto">
              <a:spcBef>
                <a:spcPts val="600"/>
              </a:spcBef>
              <a:spcAft>
                <a:spcPts val="0"/>
              </a:spcAft>
              <a:buClr>
                <a:srgbClr val="FE8637"/>
              </a:buClr>
              <a:buSzPct val="70000"/>
              <a:buNone/>
            </a:pPr>
            <a:r>
              <a:rPr lang="mk-MK" sz="35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пејзажни</a:t>
            </a:r>
          </a:p>
          <a:p>
            <a:pPr marL="0" lvl="0" indent="0" fontAlgn="auto">
              <a:spcBef>
                <a:spcPts val="600"/>
              </a:spcBef>
              <a:spcAft>
                <a:spcPts val="0"/>
              </a:spcAft>
              <a:buClr>
                <a:srgbClr val="FE8637"/>
              </a:buClr>
              <a:buSzPct val="70000"/>
              <a:buNone/>
            </a:pPr>
            <a:r>
              <a:rPr lang="mk-MK" sz="35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рефлексивни</a:t>
            </a:r>
          </a:p>
          <a:p>
            <a:pPr marL="0" lvl="0" indent="0" fontAlgn="auto">
              <a:spcBef>
                <a:spcPts val="600"/>
              </a:spcBef>
              <a:spcAft>
                <a:spcPts val="0"/>
              </a:spcAft>
              <a:buClr>
                <a:srgbClr val="FE8637"/>
              </a:buClr>
              <a:buSzPct val="70000"/>
              <a:buNone/>
            </a:pPr>
            <a:r>
              <a:rPr lang="mk-MK" sz="35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хумористични</a:t>
            </a:r>
          </a:p>
          <a:p>
            <a:pPr marL="0" lvl="0" indent="0" fontAlgn="auto">
              <a:spcBef>
                <a:spcPts val="600"/>
              </a:spcBef>
              <a:spcAft>
                <a:spcPts val="0"/>
              </a:spcAft>
              <a:buClr>
                <a:srgbClr val="FE8637"/>
              </a:buClr>
              <a:buSzPct val="70000"/>
              <a:buNone/>
            </a:pPr>
            <a:r>
              <a:rPr lang="ru-RU" sz="4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сатиричната песна</a:t>
            </a:r>
            <a:r>
              <a:rPr lang="ru-RU" sz="40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en-US" sz="4000" b="1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fontAlgn="auto">
              <a:spcBef>
                <a:spcPts val="600"/>
              </a:spcBef>
              <a:spcAft>
                <a:spcPts val="0"/>
              </a:spcAft>
              <a:buClr>
                <a:srgbClr val="FE8637"/>
              </a:buClr>
              <a:buSzPct val="70000"/>
              <a:buNone/>
            </a:pPr>
            <a:r>
              <a:rPr lang="mk-MK" sz="40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елегии </a:t>
            </a:r>
            <a:endParaRPr lang="mk-MK" sz="40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fontAlgn="auto">
              <a:spcBef>
                <a:spcPts val="600"/>
              </a:spcBef>
              <a:spcAft>
                <a:spcPts val="0"/>
              </a:spcAft>
              <a:buClr>
                <a:srgbClr val="FE8637"/>
              </a:buClr>
              <a:buSzPct val="70000"/>
              <a:buNone/>
            </a:pPr>
            <a:r>
              <a:rPr lang="mk-MK" sz="35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химни</a:t>
            </a:r>
          </a:p>
          <a:p>
            <a:pPr marL="0" lvl="0" indent="0" fontAlgn="auto">
              <a:spcBef>
                <a:spcPts val="600"/>
              </a:spcBef>
              <a:spcAft>
                <a:spcPts val="0"/>
              </a:spcAft>
              <a:buClr>
                <a:srgbClr val="FE8637"/>
              </a:buClr>
              <a:buSzPct val="70000"/>
              <a:buNone/>
            </a:pPr>
            <a:r>
              <a:rPr lang="mk-MK" sz="35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Оди</a:t>
            </a:r>
            <a:endParaRPr lang="en-US" sz="3500" b="1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600"/>
              </a:spcBef>
              <a:buClr>
                <a:srgbClr val="FE8637"/>
              </a:buClr>
              <a:buSzPct val="70000"/>
              <a:buNone/>
            </a:pPr>
            <a:r>
              <a:rPr lang="ru-RU" sz="40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епитафот </a:t>
            </a:r>
            <a:r>
              <a:rPr lang="ru-RU" sz="4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итн.</a:t>
            </a:r>
          </a:p>
          <a:p>
            <a:pPr marL="0" lvl="0" indent="0" fontAlgn="auto">
              <a:spcBef>
                <a:spcPts val="600"/>
              </a:spcBef>
              <a:spcAft>
                <a:spcPts val="0"/>
              </a:spcAft>
              <a:buClr>
                <a:srgbClr val="FE8637"/>
              </a:buClr>
              <a:buSzPct val="70000"/>
              <a:buNone/>
            </a:pPr>
            <a:endParaRPr lang="mk-MK" sz="35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76200"/>
            <a:ext cx="9980851" cy="838200"/>
          </a:xfrm>
        </p:spPr>
        <p:txBody>
          <a:bodyPr/>
          <a:lstStyle/>
          <a:p>
            <a:r>
              <a:rPr lang="mk-MK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Лирски видови </a:t>
            </a:r>
            <a:endParaRPr lang="en-US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reeform 4"/>
          <p:cNvSpPr>
            <a:spLocks/>
          </p:cNvSpPr>
          <p:nvPr/>
        </p:nvSpPr>
        <p:spPr bwMode="auto">
          <a:xfrm>
            <a:off x="1177925" y="3868402"/>
            <a:ext cx="1047750" cy="1268523"/>
          </a:xfrm>
          <a:custGeom>
            <a:avLst/>
            <a:gdLst/>
            <a:ahLst/>
            <a:cxnLst>
              <a:cxn ang="0">
                <a:pos x="637" y="404"/>
              </a:cxn>
              <a:cxn ang="0">
                <a:pos x="660" y="362"/>
              </a:cxn>
              <a:cxn ang="0">
                <a:pos x="660" y="317"/>
              </a:cxn>
              <a:cxn ang="0">
                <a:pos x="660" y="237"/>
              </a:cxn>
              <a:cxn ang="0">
                <a:pos x="653" y="192"/>
              </a:cxn>
              <a:cxn ang="0">
                <a:pos x="634" y="148"/>
              </a:cxn>
              <a:cxn ang="0">
                <a:pos x="599" y="96"/>
              </a:cxn>
              <a:cxn ang="0">
                <a:pos x="567" y="55"/>
              </a:cxn>
              <a:cxn ang="0">
                <a:pos x="525" y="23"/>
              </a:cxn>
              <a:cxn ang="0">
                <a:pos x="391" y="0"/>
              </a:cxn>
              <a:cxn ang="0">
                <a:pos x="288" y="0"/>
              </a:cxn>
              <a:cxn ang="0">
                <a:pos x="189" y="20"/>
              </a:cxn>
              <a:cxn ang="0">
                <a:pos x="84" y="71"/>
              </a:cxn>
              <a:cxn ang="0">
                <a:pos x="26" y="116"/>
              </a:cxn>
              <a:cxn ang="0">
                <a:pos x="0" y="189"/>
              </a:cxn>
              <a:cxn ang="0">
                <a:pos x="7" y="311"/>
              </a:cxn>
              <a:cxn ang="0">
                <a:pos x="36" y="432"/>
              </a:cxn>
              <a:cxn ang="0">
                <a:pos x="103" y="557"/>
              </a:cxn>
              <a:cxn ang="0">
                <a:pos x="138" y="612"/>
              </a:cxn>
              <a:cxn ang="0">
                <a:pos x="189" y="672"/>
              </a:cxn>
              <a:cxn ang="0">
                <a:pos x="237" y="720"/>
              </a:cxn>
              <a:cxn ang="0">
                <a:pos x="298" y="733"/>
              </a:cxn>
              <a:cxn ang="0">
                <a:pos x="362" y="727"/>
              </a:cxn>
              <a:cxn ang="0">
                <a:pos x="423" y="704"/>
              </a:cxn>
              <a:cxn ang="0">
                <a:pos x="464" y="663"/>
              </a:cxn>
              <a:cxn ang="0">
                <a:pos x="522" y="637"/>
              </a:cxn>
              <a:cxn ang="0">
                <a:pos x="596" y="580"/>
              </a:cxn>
              <a:cxn ang="0">
                <a:pos x="637" y="404"/>
              </a:cxn>
            </a:cxnLst>
            <a:rect l="0" t="0" r="r" b="b"/>
            <a:pathLst>
              <a:path w="660" h="733">
                <a:moveTo>
                  <a:pt x="637" y="404"/>
                </a:moveTo>
                <a:lnTo>
                  <a:pt x="660" y="362"/>
                </a:lnTo>
                <a:lnTo>
                  <a:pt x="660" y="317"/>
                </a:lnTo>
                <a:lnTo>
                  <a:pt x="660" y="237"/>
                </a:lnTo>
                <a:lnTo>
                  <a:pt x="653" y="192"/>
                </a:lnTo>
                <a:lnTo>
                  <a:pt x="634" y="148"/>
                </a:lnTo>
                <a:lnTo>
                  <a:pt x="599" y="96"/>
                </a:lnTo>
                <a:lnTo>
                  <a:pt x="567" y="55"/>
                </a:lnTo>
                <a:lnTo>
                  <a:pt x="525" y="23"/>
                </a:lnTo>
                <a:lnTo>
                  <a:pt x="391" y="0"/>
                </a:lnTo>
                <a:lnTo>
                  <a:pt x="288" y="0"/>
                </a:lnTo>
                <a:lnTo>
                  <a:pt x="189" y="20"/>
                </a:lnTo>
                <a:lnTo>
                  <a:pt x="84" y="71"/>
                </a:lnTo>
                <a:lnTo>
                  <a:pt x="26" y="116"/>
                </a:lnTo>
                <a:lnTo>
                  <a:pt x="0" y="189"/>
                </a:lnTo>
                <a:lnTo>
                  <a:pt x="7" y="311"/>
                </a:lnTo>
                <a:lnTo>
                  <a:pt x="36" y="432"/>
                </a:lnTo>
                <a:lnTo>
                  <a:pt x="103" y="557"/>
                </a:lnTo>
                <a:lnTo>
                  <a:pt x="138" y="612"/>
                </a:lnTo>
                <a:lnTo>
                  <a:pt x="189" y="672"/>
                </a:lnTo>
                <a:lnTo>
                  <a:pt x="237" y="720"/>
                </a:lnTo>
                <a:lnTo>
                  <a:pt x="298" y="733"/>
                </a:lnTo>
                <a:lnTo>
                  <a:pt x="362" y="727"/>
                </a:lnTo>
                <a:lnTo>
                  <a:pt x="423" y="704"/>
                </a:lnTo>
                <a:lnTo>
                  <a:pt x="464" y="663"/>
                </a:lnTo>
                <a:lnTo>
                  <a:pt x="522" y="637"/>
                </a:lnTo>
                <a:lnTo>
                  <a:pt x="596" y="580"/>
                </a:lnTo>
                <a:lnTo>
                  <a:pt x="637" y="404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reeform 9"/>
          <p:cNvSpPr>
            <a:spLocks/>
          </p:cNvSpPr>
          <p:nvPr/>
        </p:nvSpPr>
        <p:spPr bwMode="auto">
          <a:xfrm>
            <a:off x="1544638" y="4722477"/>
            <a:ext cx="827087" cy="1162957"/>
          </a:xfrm>
          <a:custGeom>
            <a:avLst/>
            <a:gdLst/>
            <a:ahLst/>
            <a:cxnLst>
              <a:cxn ang="0">
                <a:pos x="454" y="451"/>
              </a:cxn>
              <a:cxn ang="0">
                <a:pos x="381" y="477"/>
              </a:cxn>
              <a:cxn ang="0">
                <a:pos x="339" y="518"/>
              </a:cxn>
              <a:cxn ang="0">
                <a:pos x="317" y="573"/>
              </a:cxn>
              <a:cxn ang="0">
                <a:pos x="269" y="614"/>
              </a:cxn>
              <a:cxn ang="0">
                <a:pos x="211" y="653"/>
              </a:cxn>
              <a:cxn ang="0">
                <a:pos x="147" y="672"/>
              </a:cxn>
              <a:cxn ang="0">
                <a:pos x="93" y="669"/>
              </a:cxn>
              <a:cxn ang="0">
                <a:pos x="41" y="662"/>
              </a:cxn>
              <a:cxn ang="0">
                <a:pos x="0" y="669"/>
              </a:cxn>
              <a:cxn ang="0">
                <a:pos x="16" y="630"/>
              </a:cxn>
              <a:cxn ang="0">
                <a:pos x="25" y="576"/>
              </a:cxn>
              <a:cxn ang="0">
                <a:pos x="29" y="483"/>
              </a:cxn>
              <a:cxn ang="0">
                <a:pos x="48" y="387"/>
              </a:cxn>
              <a:cxn ang="0">
                <a:pos x="89" y="301"/>
              </a:cxn>
              <a:cxn ang="0">
                <a:pos x="141" y="224"/>
              </a:cxn>
              <a:cxn ang="0">
                <a:pos x="185" y="163"/>
              </a:cxn>
              <a:cxn ang="0">
                <a:pos x="275" y="93"/>
              </a:cxn>
              <a:cxn ang="0">
                <a:pos x="352" y="35"/>
              </a:cxn>
              <a:cxn ang="0">
                <a:pos x="435" y="0"/>
              </a:cxn>
              <a:cxn ang="0">
                <a:pos x="521" y="0"/>
              </a:cxn>
              <a:cxn ang="0">
                <a:pos x="499" y="80"/>
              </a:cxn>
              <a:cxn ang="0">
                <a:pos x="435" y="195"/>
              </a:cxn>
              <a:cxn ang="0">
                <a:pos x="425" y="326"/>
              </a:cxn>
              <a:cxn ang="0">
                <a:pos x="454" y="451"/>
              </a:cxn>
            </a:cxnLst>
            <a:rect l="0" t="0" r="r" b="b"/>
            <a:pathLst>
              <a:path w="521" h="672">
                <a:moveTo>
                  <a:pt x="454" y="451"/>
                </a:moveTo>
                <a:lnTo>
                  <a:pt x="381" y="477"/>
                </a:lnTo>
                <a:lnTo>
                  <a:pt x="339" y="518"/>
                </a:lnTo>
                <a:lnTo>
                  <a:pt x="317" y="573"/>
                </a:lnTo>
                <a:lnTo>
                  <a:pt x="269" y="614"/>
                </a:lnTo>
                <a:lnTo>
                  <a:pt x="211" y="653"/>
                </a:lnTo>
                <a:lnTo>
                  <a:pt x="147" y="672"/>
                </a:lnTo>
                <a:lnTo>
                  <a:pt x="93" y="669"/>
                </a:lnTo>
                <a:lnTo>
                  <a:pt x="41" y="662"/>
                </a:lnTo>
                <a:lnTo>
                  <a:pt x="0" y="669"/>
                </a:lnTo>
                <a:lnTo>
                  <a:pt x="16" y="630"/>
                </a:lnTo>
                <a:lnTo>
                  <a:pt x="25" y="576"/>
                </a:lnTo>
                <a:lnTo>
                  <a:pt x="29" y="483"/>
                </a:lnTo>
                <a:lnTo>
                  <a:pt x="48" y="387"/>
                </a:lnTo>
                <a:lnTo>
                  <a:pt x="89" y="301"/>
                </a:lnTo>
                <a:lnTo>
                  <a:pt x="141" y="224"/>
                </a:lnTo>
                <a:lnTo>
                  <a:pt x="185" y="163"/>
                </a:lnTo>
                <a:lnTo>
                  <a:pt x="275" y="93"/>
                </a:lnTo>
                <a:lnTo>
                  <a:pt x="352" y="35"/>
                </a:lnTo>
                <a:lnTo>
                  <a:pt x="435" y="0"/>
                </a:lnTo>
                <a:lnTo>
                  <a:pt x="521" y="0"/>
                </a:lnTo>
                <a:lnTo>
                  <a:pt x="499" y="80"/>
                </a:lnTo>
                <a:lnTo>
                  <a:pt x="435" y="195"/>
                </a:lnTo>
                <a:lnTo>
                  <a:pt x="425" y="326"/>
                </a:lnTo>
                <a:lnTo>
                  <a:pt x="454" y="451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>
            <a:off x="2184400" y="4763753"/>
            <a:ext cx="731838" cy="1278907"/>
          </a:xfrm>
          <a:custGeom>
            <a:avLst/>
            <a:gdLst/>
            <a:ahLst/>
            <a:cxnLst>
              <a:cxn ang="0">
                <a:pos x="102" y="0"/>
              </a:cxn>
              <a:cxn ang="0">
                <a:pos x="29" y="137"/>
              </a:cxn>
              <a:cxn ang="0">
                <a:pos x="0" y="249"/>
              </a:cxn>
              <a:cxn ang="0">
                <a:pos x="3" y="316"/>
              </a:cxn>
              <a:cxn ang="0">
                <a:pos x="35" y="403"/>
              </a:cxn>
              <a:cxn ang="0">
                <a:pos x="42" y="467"/>
              </a:cxn>
              <a:cxn ang="0">
                <a:pos x="90" y="540"/>
              </a:cxn>
              <a:cxn ang="0">
                <a:pos x="144" y="617"/>
              </a:cxn>
              <a:cxn ang="0">
                <a:pos x="205" y="672"/>
              </a:cxn>
              <a:cxn ang="0">
                <a:pos x="275" y="726"/>
              </a:cxn>
              <a:cxn ang="0">
                <a:pos x="294" y="732"/>
              </a:cxn>
              <a:cxn ang="0">
                <a:pos x="339" y="739"/>
              </a:cxn>
              <a:cxn ang="0">
                <a:pos x="390" y="732"/>
              </a:cxn>
              <a:cxn ang="0">
                <a:pos x="416" y="694"/>
              </a:cxn>
              <a:cxn ang="0">
                <a:pos x="432" y="659"/>
              </a:cxn>
              <a:cxn ang="0">
                <a:pos x="461" y="630"/>
              </a:cxn>
              <a:cxn ang="0">
                <a:pos x="410" y="531"/>
              </a:cxn>
              <a:cxn ang="0">
                <a:pos x="346" y="438"/>
              </a:cxn>
              <a:cxn ang="0">
                <a:pos x="288" y="329"/>
              </a:cxn>
              <a:cxn ang="0">
                <a:pos x="230" y="249"/>
              </a:cxn>
              <a:cxn ang="0">
                <a:pos x="160" y="150"/>
              </a:cxn>
              <a:cxn ang="0">
                <a:pos x="102" y="0"/>
              </a:cxn>
            </a:cxnLst>
            <a:rect l="0" t="0" r="r" b="b"/>
            <a:pathLst>
              <a:path w="461" h="739">
                <a:moveTo>
                  <a:pt x="102" y="0"/>
                </a:moveTo>
                <a:lnTo>
                  <a:pt x="29" y="137"/>
                </a:lnTo>
                <a:lnTo>
                  <a:pt x="0" y="249"/>
                </a:lnTo>
                <a:lnTo>
                  <a:pt x="3" y="316"/>
                </a:lnTo>
                <a:lnTo>
                  <a:pt x="35" y="403"/>
                </a:lnTo>
                <a:lnTo>
                  <a:pt x="42" y="467"/>
                </a:lnTo>
                <a:lnTo>
                  <a:pt x="90" y="540"/>
                </a:lnTo>
                <a:lnTo>
                  <a:pt x="144" y="617"/>
                </a:lnTo>
                <a:lnTo>
                  <a:pt x="205" y="672"/>
                </a:lnTo>
                <a:lnTo>
                  <a:pt x="275" y="726"/>
                </a:lnTo>
                <a:lnTo>
                  <a:pt x="294" y="732"/>
                </a:lnTo>
                <a:lnTo>
                  <a:pt x="339" y="739"/>
                </a:lnTo>
                <a:lnTo>
                  <a:pt x="390" y="732"/>
                </a:lnTo>
                <a:lnTo>
                  <a:pt x="416" y="694"/>
                </a:lnTo>
                <a:lnTo>
                  <a:pt x="432" y="659"/>
                </a:lnTo>
                <a:lnTo>
                  <a:pt x="461" y="630"/>
                </a:lnTo>
                <a:lnTo>
                  <a:pt x="410" y="531"/>
                </a:lnTo>
                <a:lnTo>
                  <a:pt x="346" y="438"/>
                </a:lnTo>
                <a:lnTo>
                  <a:pt x="288" y="329"/>
                </a:lnTo>
                <a:lnTo>
                  <a:pt x="230" y="249"/>
                </a:lnTo>
                <a:lnTo>
                  <a:pt x="160" y="150"/>
                </a:lnTo>
                <a:lnTo>
                  <a:pt x="102" y="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Freeform 7"/>
          <p:cNvSpPr>
            <a:spLocks/>
          </p:cNvSpPr>
          <p:nvPr/>
        </p:nvSpPr>
        <p:spPr bwMode="auto">
          <a:xfrm>
            <a:off x="2332038" y="4706603"/>
            <a:ext cx="1143000" cy="1308326"/>
          </a:xfrm>
          <a:custGeom>
            <a:avLst/>
            <a:gdLst/>
            <a:ahLst/>
            <a:cxnLst>
              <a:cxn ang="0">
                <a:pos x="150" y="61"/>
              </a:cxn>
              <a:cxn ang="0">
                <a:pos x="454" y="272"/>
              </a:cxn>
              <a:cxn ang="0">
                <a:pos x="560" y="394"/>
              </a:cxn>
              <a:cxn ang="0">
                <a:pos x="653" y="522"/>
              </a:cxn>
              <a:cxn ang="0">
                <a:pos x="701" y="669"/>
              </a:cxn>
              <a:cxn ang="0">
                <a:pos x="720" y="756"/>
              </a:cxn>
              <a:cxn ang="0">
                <a:pos x="688" y="736"/>
              </a:cxn>
              <a:cxn ang="0">
                <a:pos x="560" y="730"/>
              </a:cxn>
              <a:cxn ang="0">
                <a:pos x="470" y="714"/>
              </a:cxn>
              <a:cxn ang="0">
                <a:pos x="368" y="666"/>
              </a:cxn>
              <a:cxn ang="0">
                <a:pos x="265" y="522"/>
              </a:cxn>
              <a:cxn ang="0">
                <a:pos x="192" y="378"/>
              </a:cxn>
              <a:cxn ang="0">
                <a:pos x="105" y="260"/>
              </a:cxn>
              <a:cxn ang="0">
                <a:pos x="51" y="160"/>
              </a:cxn>
              <a:cxn ang="0">
                <a:pos x="13" y="68"/>
              </a:cxn>
              <a:cxn ang="0">
                <a:pos x="0" y="20"/>
              </a:cxn>
              <a:cxn ang="0">
                <a:pos x="6" y="0"/>
              </a:cxn>
              <a:cxn ang="0">
                <a:pos x="99" y="16"/>
              </a:cxn>
              <a:cxn ang="0">
                <a:pos x="137" y="45"/>
              </a:cxn>
              <a:cxn ang="0">
                <a:pos x="150" y="61"/>
              </a:cxn>
            </a:cxnLst>
            <a:rect l="0" t="0" r="r" b="b"/>
            <a:pathLst>
              <a:path w="720" h="756">
                <a:moveTo>
                  <a:pt x="150" y="61"/>
                </a:moveTo>
                <a:lnTo>
                  <a:pt x="454" y="272"/>
                </a:lnTo>
                <a:lnTo>
                  <a:pt x="560" y="394"/>
                </a:lnTo>
                <a:lnTo>
                  <a:pt x="653" y="522"/>
                </a:lnTo>
                <a:lnTo>
                  <a:pt x="701" y="669"/>
                </a:lnTo>
                <a:lnTo>
                  <a:pt x="720" y="756"/>
                </a:lnTo>
                <a:lnTo>
                  <a:pt x="688" y="736"/>
                </a:lnTo>
                <a:lnTo>
                  <a:pt x="560" y="730"/>
                </a:lnTo>
                <a:lnTo>
                  <a:pt x="470" y="714"/>
                </a:lnTo>
                <a:lnTo>
                  <a:pt x="368" y="666"/>
                </a:lnTo>
                <a:lnTo>
                  <a:pt x="265" y="522"/>
                </a:lnTo>
                <a:lnTo>
                  <a:pt x="192" y="378"/>
                </a:lnTo>
                <a:lnTo>
                  <a:pt x="105" y="260"/>
                </a:lnTo>
                <a:lnTo>
                  <a:pt x="51" y="160"/>
                </a:lnTo>
                <a:lnTo>
                  <a:pt x="13" y="68"/>
                </a:lnTo>
                <a:lnTo>
                  <a:pt x="0" y="20"/>
                </a:lnTo>
                <a:lnTo>
                  <a:pt x="6" y="0"/>
                </a:lnTo>
                <a:lnTo>
                  <a:pt x="99" y="16"/>
                </a:lnTo>
                <a:lnTo>
                  <a:pt x="137" y="45"/>
                </a:lnTo>
                <a:lnTo>
                  <a:pt x="150" y="61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Freeform 6"/>
          <p:cNvSpPr>
            <a:spLocks/>
          </p:cNvSpPr>
          <p:nvPr/>
        </p:nvSpPr>
        <p:spPr bwMode="auto">
          <a:xfrm>
            <a:off x="2327275" y="4071602"/>
            <a:ext cx="1238250" cy="1162957"/>
          </a:xfrm>
          <a:custGeom>
            <a:avLst/>
            <a:gdLst/>
            <a:ahLst/>
            <a:cxnLst>
              <a:cxn ang="0">
                <a:pos x="0" y="407"/>
              </a:cxn>
              <a:cxn ang="0">
                <a:pos x="137" y="452"/>
              </a:cxn>
              <a:cxn ang="0">
                <a:pos x="214" y="528"/>
              </a:cxn>
              <a:cxn ang="0">
                <a:pos x="265" y="573"/>
              </a:cxn>
              <a:cxn ang="0">
                <a:pos x="396" y="637"/>
              </a:cxn>
              <a:cxn ang="0">
                <a:pos x="502" y="669"/>
              </a:cxn>
              <a:cxn ang="0">
                <a:pos x="640" y="672"/>
              </a:cxn>
              <a:cxn ang="0">
                <a:pos x="716" y="647"/>
              </a:cxn>
              <a:cxn ang="0">
                <a:pos x="752" y="583"/>
              </a:cxn>
              <a:cxn ang="0">
                <a:pos x="780" y="496"/>
              </a:cxn>
              <a:cxn ang="0">
                <a:pos x="774" y="436"/>
              </a:cxn>
              <a:cxn ang="0">
                <a:pos x="723" y="349"/>
              </a:cxn>
              <a:cxn ang="0">
                <a:pos x="678" y="298"/>
              </a:cxn>
              <a:cxn ang="0">
                <a:pos x="659" y="276"/>
              </a:cxn>
              <a:cxn ang="0">
                <a:pos x="572" y="106"/>
              </a:cxn>
              <a:cxn ang="0">
                <a:pos x="528" y="39"/>
              </a:cxn>
              <a:cxn ang="0">
                <a:pos x="460" y="16"/>
              </a:cxn>
              <a:cxn ang="0">
                <a:pos x="400" y="4"/>
              </a:cxn>
              <a:cxn ang="0">
                <a:pos x="345" y="0"/>
              </a:cxn>
              <a:cxn ang="0">
                <a:pos x="316" y="39"/>
              </a:cxn>
              <a:cxn ang="0">
                <a:pos x="278" y="125"/>
              </a:cxn>
              <a:cxn ang="0">
                <a:pos x="240" y="208"/>
              </a:cxn>
              <a:cxn ang="0">
                <a:pos x="102" y="352"/>
              </a:cxn>
              <a:cxn ang="0">
                <a:pos x="0" y="407"/>
              </a:cxn>
            </a:cxnLst>
            <a:rect l="0" t="0" r="r" b="b"/>
            <a:pathLst>
              <a:path w="780" h="672">
                <a:moveTo>
                  <a:pt x="0" y="407"/>
                </a:moveTo>
                <a:lnTo>
                  <a:pt x="137" y="452"/>
                </a:lnTo>
                <a:lnTo>
                  <a:pt x="214" y="528"/>
                </a:lnTo>
                <a:lnTo>
                  <a:pt x="265" y="573"/>
                </a:lnTo>
                <a:lnTo>
                  <a:pt x="396" y="637"/>
                </a:lnTo>
                <a:lnTo>
                  <a:pt x="502" y="669"/>
                </a:lnTo>
                <a:lnTo>
                  <a:pt x="640" y="672"/>
                </a:lnTo>
                <a:lnTo>
                  <a:pt x="716" y="647"/>
                </a:lnTo>
                <a:lnTo>
                  <a:pt x="752" y="583"/>
                </a:lnTo>
                <a:lnTo>
                  <a:pt x="780" y="496"/>
                </a:lnTo>
                <a:lnTo>
                  <a:pt x="774" y="436"/>
                </a:lnTo>
                <a:lnTo>
                  <a:pt x="723" y="349"/>
                </a:lnTo>
                <a:lnTo>
                  <a:pt x="678" y="298"/>
                </a:lnTo>
                <a:lnTo>
                  <a:pt x="659" y="276"/>
                </a:lnTo>
                <a:lnTo>
                  <a:pt x="572" y="106"/>
                </a:lnTo>
                <a:lnTo>
                  <a:pt x="528" y="39"/>
                </a:lnTo>
                <a:lnTo>
                  <a:pt x="460" y="16"/>
                </a:lnTo>
                <a:lnTo>
                  <a:pt x="400" y="4"/>
                </a:lnTo>
                <a:lnTo>
                  <a:pt x="345" y="0"/>
                </a:lnTo>
                <a:lnTo>
                  <a:pt x="316" y="39"/>
                </a:lnTo>
                <a:lnTo>
                  <a:pt x="278" y="125"/>
                </a:lnTo>
                <a:lnTo>
                  <a:pt x="240" y="208"/>
                </a:lnTo>
                <a:lnTo>
                  <a:pt x="102" y="352"/>
                </a:lnTo>
                <a:lnTo>
                  <a:pt x="0" y="407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Freeform 5"/>
          <p:cNvSpPr>
            <a:spLocks/>
          </p:cNvSpPr>
          <p:nvPr/>
        </p:nvSpPr>
        <p:spPr bwMode="auto">
          <a:xfrm>
            <a:off x="2124075" y="3381040"/>
            <a:ext cx="654050" cy="1528111"/>
          </a:xfrm>
          <a:custGeom>
            <a:avLst/>
            <a:gdLst/>
            <a:ahLst/>
            <a:cxnLst>
              <a:cxn ang="0">
                <a:pos x="0" y="883"/>
              </a:cxn>
              <a:cxn ang="0">
                <a:pos x="128" y="855"/>
              </a:cxn>
              <a:cxn ang="0">
                <a:pos x="211" y="800"/>
              </a:cxn>
              <a:cxn ang="0">
                <a:pos x="291" y="733"/>
              </a:cxn>
              <a:cxn ang="0">
                <a:pos x="355" y="666"/>
              </a:cxn>
              <a:cxn ang="0">
                <a:pos x="387" y="615"/>
              </a:cxn>
              <a:cxn ang="0">
                <a:pos x="412" y="467"/>
              </a:cxn>
              <a:cxn ang="0">
                <a:pos x="409" y="349"/>
              </a:cxn>
              <a:cxn ang="0">
                <a:pos x="380" y="218"/>
              </a:cxn>
              <a:cxn ang="0">
                <a:pos x="336" y="122"/>
              </a:cxn>
              <a:cxn ang="0">
                <a:pos x="288" y="58"/>
              </a:cxn>
              <a:cxn ang="0">
                <a:pos x="230" y="0"/>
              </a:cxn>
              <a:cxn ang="0">
                <a:pos x="182" y="51"/>
              </a:cxn>
              <a:cxn ang="0">
                <a:pos x="124" y="122"/>
              </a:cxn>
              <a:cxn ang="0">
                <a:pos x="83" y="202"/>
              </a:cxn>
              <a:cxn ang="0">
                <a:pos x="51" y="397"/>
              </a:cxn>
              <a:cxn ang="0">
                <a:pos x="48" y="461"/>
              </a:cxn>
              <a:cxn ang="0">
                <a:pos x="60" y="570"/>
              </a:cxn>
              <a:cxn ang="0">
                <a:pos x="54" y="682"/>
              </a:cxn>
              <a:cxn ang="0">
                <a:pos x="16" y="787"/>
              </a:cxn>
              <a:cxn ang="0">
                <a:pos x="0" y="883"/>
              </a:cxn>
            </a:cxnLst>
            <a:rect l="0" t="0" r="r" b="b"/>
            <a:pathLst>
              <a:path w="412" h="883">
                <a:moveTo>
                  <a:pt x="0" y="883"/>
                </a:moveTo>
                <a:lnTo>
                  <a:pt x="128" y="855"/>
                </a:lnTo>
                <a:lnTo>
                  <a:pt x="211" y="800"/>
                </a:lnTo>
                <a:lnTo>
                  <a:pt x="291" y="733"/>
                </a:lnTo>
                <a:lnTo>
                  <a:pt x="355" y="666"/>
                </a:lnTo>
                <a:lnTo>
                  <a:pt x="387" y="615"/>
                </a:lnTo>
                <a:lnTo>
                  <a:pt x="412" y="467"/>
                </a:lnTo>
                <a:lnTo>
                  <a:pt x="409" y="349"/>
                </a:lnTo>
                <a:lnTo>
                  <a:pt x="380" y="218"/>
                </a:lnTo>
                <a:lnTo>
                  <a:pt x="336" y="122"/>
                </a:lnTo>
                <a:lnTo>
                  <a:pt x="288" y="58"/>
                </a:lnTo>
                <a:lnTo>
                  <a:pt x="230" y="0"/>
                </a:lnTo>
                <a:lnTo>
                  <a:pt x="182" y="51"/>
                </a:lnTo>
                <a:lnTo>
                  <a:pt x="124" y="122"/>
                </a:lnTo>
                <a:lnTo>
                  <a:pt x="83" y="202"/>
                </a:lnTo>
                <a:lnTo>
                  <a:pt x="51" y="397"/>
                </a:lnTo>
                <a:lnTo>
                  <a:pt x="48" y="461"/>
                </a:lnTo>
                <a:lnTo>
                  <a:pt x="60" y="570"/>
                </a:lnTo>
                <a:lnTo>
                  <a:pt x="54" y="682"/>
                </a:lnTo>
                <a:lnTo>
                  <a:pt x="16" y="787"/>
                </a:lnTo>
                <a:lnTo>
                  <a:pt x="0" y="88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7170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85011" y="2065681"/>
            <a:ext cx="4724401" cy="3839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271920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00000" y="4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59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1.85185E-6 C 4.44444E-6 -0.03496 0.10694 -0.06204 0.23715 -0.06204 C 0.37135 -0.06204 0.41632 -0.0294 0.47847 1.85185E-6 C 0.51944 0.05393 0.58541 0.06204 0.71961 0.06204 C 0.84982 0.06204 0.95694 0.03495 0.95694 1.85185E-6 " pathEditMode="relative" rAng="0" ptsTypes="fffff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847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8" presetClass="emph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Rot by="1800000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6" presetClass="emph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5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grpId="2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1.11111E-6 -1.48148E-6 C 0.02708 -0.05764 0.05452 -0.11481 0.11945 -0.1331 C 0.18438 -0.15139 0.30695 -0.12917 0.38941 -0.10972 C 0.47188 -0.09051 0.53854 -0.02546 0.61406 -0.01643 C 0.68941 -0.00741 0.79792 -0.04143 0.84236 -0.05625 C 0.88663 -0.07106 0.88351 -0.08819 0.88038 -0.10532 " pathEditMode="relative" rAng="0" ptsTypes="aaaaaA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300" y="-760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8" presetClass="emph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Rot by="2400000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6" presetClass="emph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5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grpId="2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0 0 C 0.02638 -0.05758 0.05295 -0.11492 0.11579 -0.13318 C 0.17864 -0.15145 0.29722 -0.12925 0.37708 -0.10983 C 0.45694 -0.09041 0.52152 -0.02544 0.59461 -0.01642 C 0.6677 -0.0074 0.77274 -0.04139 0.81579 -0.05619 C 0.85868 -0.07099 0.85555 -0.0881 0.8526 -0.10521 " pathEditMode="relative" ptsTypes="aaaaaA"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8" presetClass="emph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-5400000">
                                      <p:cBhvr>
                                        <p:cTn id="2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6" presetClass="emph" presetSubtype="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00000" y="4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grpId="2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 0 C 0.02638 -0.05758 0.05295 -0.11492 0.11579 -0.13318 C 0.17864 -0.15145 0.29722 -0.12925 0.37708 -0.10983 C 0.45694 -0.09041 0.52152 -0.02544 0.59461 -0.01642 C 0.6677 -0.0074 0.77274 -0.04139 0.81579 -0.05619 C 0.85868 -0.07099 0.85555 -0.0881 0.8526 -0.10521 " pathEditMode="relative" ptsTypes="aaaaaA">
                                      <p:cBhvr>
                                        <p:cTn id="2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" presetID="8" presetClass="emph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5400000">
                                      <p:cBhvr>
                                        <p:cTn id="3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2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5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0 C 0.02638 -0.05758 0.05295 -0.11492 0.11579 -0.13318 C 0.17864 -0.15145 0.29722 -0.12925 0.37708 -0.10983 C 0.45694 -0.09041 0.52152 -0.02544 0.59461 -0.01642 C 0.6677 -0.0074 0.77274 -0.04139 0.81579 -0.05619 C 0.85868 -0.07099 0.85555 -0.0881 0.8526 -0.10521 " pathEditMode="relative" ptsTypes="aaaaaA">
                                      <p:cBhvr>
                                        <p:cTn id="3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" presetID="8" presetClass="emph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21600000">
                                      <p:cBhvr>
                                        <p:cTn id="3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6" presetClass="emph" presetSubtype="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38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grpId="2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0 0 C 0.02638 -0.05758 0.05295 -0.11492 0.11579 -0.13318 C 0.17864 -0.15145 0.29722 -0.12925 0.37708 -0.10983 C 0.45694 -0.09041 0.52152 -0.02544 0.59461 -0.01642 C 0.6677 -0.0074 0.77274 -0.04139 0.81579 -0.05619 C 0.85868 -0.07099 0.85555 -0.0881 0.8526 -0.10521 " pathEditMode="relative" ptsTypes="aaaaaA"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4" grpId="2" animBg="1"/>
      <p:bldP spid="5" grpId="0" animBg="1"/>
      <p:bldP spid="5" grpId="1" animBg="1"/>
      <p:bldP spid="5" grpId="2" animBg="1"/>
      <p:bldP spid="6" grpId="0" animBg="1"/>
      <p:bldP spid="6" grpId="1" animBg="1"/>
      <p:bldP spid="6" grpId="2" animBg="1"/>
      <p:bldP spid="7" grpId="0" animBg="1"/>
      <p:bldP spid="7" grpId="1" animBg="1"/>
      <p:bldP spid="7" grpId="2" animBg="1"/>
      <p:bldP spid="8" grpId="0" animBg="1"/>
      <p:bldP spid="8" grpId="1" animBg="1"/>
      <p:bldP spid="8" grpId="2" animBg="1"/>
      <p:bldP spid="9" grpId="0" animBg="1"/>
      <p:bldP spid="9" grpId="1" animBg="1"/>
      <p:bldP spid="9" grpId="2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3212" y="1676400"/>
            <a:ext cx="6019800" cy="4470400"/>
          </a:xfrm>
        </p:spPr>
        <p:txBody>
          <a:bodyPr/>
          <a:lstStyle/>
          <a:p>
            <a:r>
              <a:rPr lang="mk-MK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КАРАКТЕРИСТИКИ НА </a:t>
            </a:r>
            <a:r>
              <a:rPr lang="mk-MK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ЕПИКАТА</a:t>
            </a:r>
            <a:endParaRPr lang="en-US" b="1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mk-MK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/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Епиката е еден од трите литературни рода. </a:t>
            </a:r>
          </a:p>
          <a:p>
            <a:pPr marL="285750" indent="-285750"/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Основна карактеристика на епиката е раскажувањето.</a:t>
            </a:r>
          </a:p>
          <a:p>
            <a:pPr marL="285750" indent="-285750"/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Според формата епиката може да биде напишана во стих (поезија) или во проза.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3212" y="457200"/>
            <a:ext cx="9982200" cy="12192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mk-MK" sz="4000" dirty="0" smtClean="0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ЕПИКА</a:t>
            </a:r>
            <a:r>
              <a:rPr lang="ru-RU" sz="4000" dirty="0" smtClean="0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(од старогрчката придавка ἐπικός (епикос), од ἔπος (епос) „збор, говор, приказна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reeform 4"/>
          <p:cNvSpPr>
            <a:spLocks/>
          </p:cNvSpPr>
          <p:nvPr/>
        </p:nvSpPr>
        <p:spPr bwMode="auto">
          <a:xfrm>
            <a:off x="1177925" y="3868402"/>
            <a:ext cx="1047750" cy="1268523"/>
          </a:xfrm>
          <a:custGeom>
            <a:avLst/>
            <a:gdLst/>
            <a:ahLst/>
            <a:cxnLst>
              <a:cxn ang="0">
                <a:pos x="637" y="404"/>
              </a:cxn>
              <a:cxn ang="0">
                <a:pos x="660" y="362"/>
              </a:cxn>
              <a:cxn ang="0">
                <a:pos x="660" y="317"/>
              </a:cxn>
              <a:cxn ang="0">
                <a:pos x="660" y="237"/>
              </a:cxn>
              <a:cxn ang="0">
                <a:pos x="653" y="192"/>
              </a:cxn>
              <a:cxn ang="0">
                <a:pos x="634" y="148"/>
              </a:cxn>
              <a:cxn ang="0">
                <a:pos x="599" y="96"/>
              </a:cxn>
              <a:cxn ang="0">
                <a:pos x="567" y="55"/>
              </a:cxn>
              <a:cxn ang="0">
                <a:pos x="525" y="23"/>
              </a:cxn>
              <a:cxn ang="0">
                <a:pos x="391" y="0"/>
              </a:cxn>
              <a:cxn ang="0">
                <a:pos x="288" y="0"/>
              </a:cxn>
              <a:cxn ang="0">
                <a:pos x="189" y="20"/>
              </a:cxn>
              <a:cxn ang="0">
                <a:pos x="84" y="71"/>
              </a:cxn>
              <a:cxn ang="0">
                <a:pos x="26" y="116"/>
              </a:cxn>
              <a:cxn ang="0">
                <a:pos x="0" y="189"/>
              </a:cxn>
              <a:cxn ang="0">
                <a:pos x="7" y="311"/>
              </a:cxn>
              <a:cxn ang="0">
                <a:pos x="36" y="432"/>
              </a:cxn>
              <a:cxn ang="0">
                <a:pos x="103" y="557"/>
              </a:cxn>
              <a:cxn ang="0">
                <a:pos x="138" y="612"/>
              </a:cxn>
              <a:cxn ang="0">
                <a:pos x="189" y="672"/>
              </a:cxn>
              <a:cxn ang="0">
                <a:pos x="237" y="720"/>
              </a:cxn>
              <a:cxn ang="0">
                <a:pos x="298" y="733"/>
              </a:cxn>
              <a:cxn ang="0">
                <a:pos x="362" y="727"/>
              </a:cxn>
              <a:cxn ang="0">
                <a:pos x="423" y="704"/>
              </a:cxn>
              <a:cxn ang="0">
                <a:pos x="464" y="663"/>
              </a:cxn>
              <a:cxn ang="0">
                <a:pos x="522" y="637"/>
              </a:cxn>
              <a:cxn ang="0">
                <a:pos x="596" y="580"/>
              </a:cxn>
              <a:cxn ang="0">
                <a:pos x="637" y="404"/>
              </a:cxn>
            </a:cxnLst>
            <a:rect l="0" t="0" r="r" b="b"/>
            <a:pathLst>
              <a:path w="660" h="733">
                <a:moveTo>
                  <a:pt x="637" y="404"/>
                </a:moveTo>
                <a:lnTo>
                  <a:pt x="660" y="362"/>
                </a:lnTo>
                <a:lnTo>
                  <a:pt x="660" y="317"/>
                </a:lnTo>
                <a:lnTo>
                  <a:pt x="660" y="237"/>
                </a:lnTo>
                <a:lnTo>
                  <a:pt x="653" y="192"/>
                </a:lnTo>
                <a:lnTo>
                  <a:pt x="634" y="148"/>
                </a:lnTo>
                <a:lnTo>
                  <a:pt x="599" y="96"/>
                </a:lnTo>
                <a:lnTo>
                  <a:pt x="567" y="55"/>
                </a:lnTo>
                <a:lnTo>
                  <a:pt x="525" y="23"/>
                </a:lnTo>
                <a:lnTo>
                  <a:pt x="391" y="0"/>
                </a:lnTo>
                <a:lnTo>
                  <a:pt x="288" y="0"/>
                </a:lnTo>
                <a:lnTo>
                  <a:pt x="189" y="20"/>
                </a:lnTo>
                <a:lnTo>
                  <a:pt x="84" y="71"/>
                </a:lnTo>
                <a:lnTo>
                  <a:pt x="26" y="116"/>
                </a:lnTo>
                <a:lnTo>
                  <a:pt x="0" y="189"/>
                </a:lnTo>
                <a:lnTo>
                  <a:pt x="7" y="311"/>
                </a:lnTo>
                <a:lnTo>
                  <a:pt x="36" y="432"/>
                </a:lnTo>
                <a:lnTo>
                  <a:pt x="103" y="557"/>
                </a:lnTo>
                <a:lnTo>
                  <a:pt x="138" y="612"/>
                </a:lnTo>
                <a:lnTo>
                  <a:pt x="189" y="672"/>
                </a:lnTo>
                <a:lnTo>
                  <a:pt x="237" y="720"/>
                </a:lnTo>
                <a:lnTo>
                  <a:pt x="298" y="733"/>
                </a:lnTo>
                <a:lnTo>
                  <a:pt x="362" y="727"/>
                </a:lnTo>
                <a:lnTo>
                  <a:pt x="423" y="704"/>
                </a:lnTo>
                <a:lnTo>
                  <a:pt x="464" y="663"/>
                </a:lnTo>
                <a:lnTo>
                  <a:pt x="522" y="637"/>
                </a:lnTo>
                <a:lnTo>
                  <a:pt x="596" y="580"/>
                </a:lnTo>
                <a:lnTo>
                  <a:pt x="637" y="404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reeform 9"/>
          <p:cNvSpPr>
            <a:spLocks/>
          </p:cNvSpPr>
          <p:nvPr/>
        </p:nvSpPr>
        <p:spPr bwMode="auto">
          <a:xfrm>
            <a:off x="1544638" y="4722477"/>
            <a:ext cx="827087" cy="1162957"/>
          </a:xfrm>
          <a:custGeom>
            <a:avLst/>
            <a:gdLst/>
            <a:ahLst/>
            <a:cxnLst>
              <a:cxn ang="0">
                <a:pos x="454" y="451"/>
              </a:cxn>
              <a:cxn ang="0">
                <a:pos x="381" y="477"/>
              </a:cxn>
              <a:cxn ang="0">
                <a:pos x="339" y="518"/>
              </a:cxn>
              <a:cxn ang="0">
                <a:pos x="317" y="573"/>
              </a:cxn>
              <a:cxn ang="0">
                <a:pos x="269" y="614"/>
              </a:cxn>
              <a:cxn ang="0">
                <a:pos x="211" y="653"/>
              </a:cxn>
              <a:cxn ang="0">
                <a:pos x="147" y="672"/>
              </a:cxn>
              <a:cxn ang="0">
                <a:pos x="93" y="669"/>
              </a:cxn>
              <a:cxn ang="0">
                <a:pos x="41" y="662"/>
              </a:cxn>
              <a:cxn ang="0">
                <a:pos x="0" y="669"/>
              </a:cxn>
              <a:cxn ang="0">
                <a:pos x="16" y="630"/>
              </a:cxn>
              <a:cxn ang="0">
                <a:pos x="25" y="576"/>
              </a:cxn>
              <a:cxn ang="0">
                <a:pos x="29" y="483"/>
              </a:cxn>
              <a:cxn ang="0">
                <a:pos x="48" y="387"/>
              </a:cxn>
              <a:cxn ang="0">
                <a:pos x="89" y="301"/>
              </a:cxn>
              <a:cxn ang="0">
                <a:pos x="141" y="224"/>
              </a:cxn>
              <a:cxn ang="0">
                <a:pos x="185" y="163"/>
              </a:cxn>
              <a:cxn ang="0">
                <a:pos x="275" y="93"/>
              </a:cxn>
              <a:cxn ang="0">
                <a:pos x="352" y="35"/>
              </a:cxn>
              <a:cxn ang="0">
                <a:pos x="435" y="0"/>
              </a:cxn>
              <a:cxn ang="0">
                <a:pos x="521" y="0"/>
              </a:cxn>
              <a:cxn ang="0">
                <a:pos x="499" y="80"/>
              </a:cxn>
              <a:cxn ang="0">
                <a:pos x="435" y="195"/>
              </a:cxn>
              <a:cxn ang="0">
                <a:pos x="425" y="326"/>
              </a:cxn>
              <a:cxn ang="0">
                <a:pos x="454" y="451"/>
              </a:cxn>
            </a:cxnLst>
            <a:rect l="0" t="0" r="r" b="b"/>
            <a:pathLst>
              <a:path w="521" h="672">
                <a:moveTo>
                  <a:pt x="454" y="451"/>
                </a:moveTo>
                <a:lnTo>
                  <a:pt x="381" y="477"/>
                </a:lnTo>
                <a:lnTo>
                  <a:pt x="339" y="518"/>
                </a:lnTo>
                <a:lnTo>
                  <a:pt x="317" y="573"/>
                </a:lnTo>
                <a:lnTo>
                  <a:pt x="269" y="614"/>
                </a:lnTo>
                <a:lnTo>
                  <a:pt x="211" y="653"/>
                </a:lnTo>
                <a:lnTo>
                  <a:pt x="147" y="672"/>
                </a:lnTo>
                <a:lnTo>
                  <a:pt x="93" y="669"/>
                </a:lnTo>
                <a:lnTo>
                  <a:pt x="41" y="662"/>
                </a:lnTo>
                <a:lnTo>
                  <a:pt x="0" y="669"/>
                </a:lnTo>
                <a:lnTo>
                  <a:pt x="16" y="630"/>
                </a:lnTo>
                <a:lnTo>
                  <a:pt x="25" y="576"/>
                </a:lnTo>
                <a:lnTo>
                  <a:pt x="29" y="483"/>
                </a:lnTo>
                <a:lnTo>
                  <a:pt x="48" y="387"/>
                </a:lnTo>
                <a:lnTo>
                  <a:pt x="89" y="301"/>
                </a:lnTo>
                <a:lnTo>
                  <a:pt x="141" y="224"/>
                </a:lnTo>
                <a:lnTo>
                  <a:pt x="185" y="163"/>
                </a:lnTo>
                <a:lnTo>
                  <a:pt x="275" y="93"/>
                </a:lnTo>
                <a:lnTo>
                  <a:pt x="352" y="35"/>
                </a:lnTo>
                <a:lnTo>
                  <a:pt x="435" y="0"/>
                </a:lnTo>
                <a:lnTo>
                  <a:pt x="521" y="0"/>
                </a:lnTo>
                <a:lnTo>
                  <a:pt x="499" y="80"/>
                </a:lnTo>
                <a:lnTo>
                  <a:pt x="435" y="195"/>
                </a:lnTo>
                <a:lnTo>
                  <a:pt x="425" y="326"/>
                </a:lnTo>
                <a:lnTo>
                  <a:pt x="454" y="451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>
            <a:off x="2184400" y="4763753"/>
            <a:ext cx="731838" cy="1278907"/>
          </a:xfrm>
          <a:custGeom>
            <a:avLst/>
            <a:gdLst/>
            <a:ahLst/>
            <a:cxnLst>
              <a:cxn ang="0">
                <a:pos x="102" y="0"/>
              </a:cxn>
              <a:cxn ang="0">
                <a:pos x="29" y="137"/>
              </a:cxn>
              <a:cxn ang="0">
                <a:pos x="0" y="249"/>
              </a:cxn>
              <a:cxn ang="0">
                <a:pos x="3" y="316"/>
              </a:cxn>
              <a:cxn ang="0">
                <a:pos x="35" y="403"/>
              </a:cxn>
              <a:cxn ang="0">
                <a:pos x="42" y="467"/>
              </a:cxn>
              <a:cxn ang="0">
                <a:pos x="90" y="540"/>
              </a:cxn>
              <a:cxn ang="0">
                <a:pos x="144" y="617"/>
              </a:cxn>
              <a:cxn ang="0">
                <a:pos x="205" y="672"/>
              </a:cxn>
              <a:cxn ang="0">
                <a:pos x="275" y="726"/>
              </a:cxn>
              <a:cxn ang="0">
                <a:pos x="294" y="732"/>
              </a:cxn>
              <a:cxn ang="0">
                <a:pos x="339" y="739"/>
              </a:cxn>
              <a:cxn ang="0">
                <a:pos x="390" y="732"/>
              </a:cxn>
              <a:cxn ang="0">
                <a:pos x="416" y="694"/>
              </a:cxn>
              <a:cxn ang="0">
                <a:pos x="432" y="659"/>
              </a:cxn>
              <a:cxn ang="0">
                <a:pos x="461" y="630"/>
              </a:cxn>
              <a:cxn ang="0">
                <a:pos x="410" y="531"/>
              </a:cxn>
              <a:cxn ang="0">
                <a:pos x="346" y="438"/>
              </a:cxn>
              <a:cxn ang="0">
                <a:pos x="288" y="329"/>
              </a:cxn>
              <a:cxn ang="0">
                <a:pos x="230" y="249"/>
              </a:cxn>
              <a:cxn ang="0">
                <a:pos x="160" y="150"/>
              </a:cxn>
              <a:cxn ang="0">
                <a:pos x="102" y="0"/>
              </a:cxn>
            </a:cxnLst>
            <a:rect l="0" t="0" r="r" b="b"/>
            <a:pathLst>
              <a:path w="461" h="739">
                <a:moveTo>
                  <a:pt x="102" y="0"/>
                </a:moveTo>
                <a:lnTo>
                  <a:pt x="29" y="137"/>
                </a:lnTo>
                <a:lnTo>
                  <a:pt x="0" y="249"/>
                </a:lnTo>
                <a:lnTo>
                  <a:pt x="3" y="316"/>
                </a:lnTo>
                <a:lnTo>
                  <a:pt x="35" y="403"/>
                </a:lnTo>
                <a:lnTo>
                  <a:pt x="42" y="467"/>
                </a:lnTo>
                <a:lnTo>
                  <a:pt x="90" y="540"/>
                </a:lnTo>
                <a:lnTo>
                  <a:pt x="144" y="617"/>
                </a:lnTo>
                <a:lnTo>
                  <a:pt x="205" y="672"/>
                </a:lnTo>
                <a:lnTo>
                  <a:pt x="275" y="726"/>
                </a:lnTo>
                <a:lnTo>
                  <a:pt x="294" y="732"/>
                </a:lnTo>
                <a:lnTo>
                  <a:pt x="339" y="739"/>
                </a:lnTo>
                <a:lnTo>
                  <a:pt x="390" y="732"/>
                </a:lnTo>
                <a:lnTo>
                  <a:pt x="416" y="694"/>
                </a:lnTo>
                <a:lnTo>
                  <a:pt x="432" y="659"/>
                </a:lnTo>
                <a:lnTo>
                  <a:pt x="461" y="630"/>
                </a:lnTo>
                <a:lnTo>
                  <a:pt x="410" y="531"/>
                </a:lnTo>
                <a:lnTo>
                  <a:pt x="346" y="438"/>
                </a:lnTo>
                <a:lnTo>
                  <a:pt x="288" y="329"/>
                </a:lnTo>
                <a:lnTo>
                  <a:pt x="230" y="249"/>
                </a:lnTo>
                <a:lnTo>
                  <a:pt x="160" y="150"/>
                </a:lnTo>
                <a:lnTo>
                  <a:pt x="102" y="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Freeform 7"/>
          <p:cNvSpPr>
            <a:spLocks/>
          </p:cNvSpPr>
          <p:nvPr/>
        </p:nvSpPr>
        <p:spPr bwMode="auto">
          <a:xfrm>
            <a:off x="2332038" y="4706603"/>
            <a:ext cx="1143000" cy="1308326"/>
          </a:xfrm>
          <a:custGeom>
            <a:avLst/>
            <a:gdLst/>
            <a:ahLst/>
            <a:cxnLst>
              <a:cxn ang="0">
                <a:pos x="150" y="61"/>
              </a:cxn>
              <a:cxn ang="0">
                <a:pos x="454" y="272"/>
              </a:cxn>
              <a:cxn ang="0">
                <a:pos x="560" y="394"/>
              </a:cxn>
              <a:cxn ang="0">
                <a:pos x="653" y="522"/>
              </a:cxn>
              <a:cxn ang="0">
                <a:pos x="701" y="669"/>
              </a:cxn>
              <a:cxn ang="0">
                <a:pos x="720" y="756"/>
              </a:cxn>
              <a:cxn ang="0">
                <a:pos x="688" y="736"/>
              </a:cxn>
              <a:cxn ang="0">
                <a:pos x="560" y="730"/>
              </a:cxn>
              <a:cxn ang="0">
                <a:pos x="470" y="714"/>
              </a:cxn>
              <a:cxn ang="0">
                <a:pos x="368" y="666"/>
              </a:cxn>
              <a:cxn ang="0">
                <a:pos x="265" y="522"/>
              </a:cxn>
              <a:cxn ang="0">
                <a:pos x="192" y="378"/>
              </a:cxn>
              <a:cxn ang="0">
                <a:pos x="105" y="260"/>
              </a:cxn>
              <a:cxn ang="0">
                <a:pos x="51" y="160"/>
              </a:cxn>
              <a:cxn ang="0">
                <a:pos x="13" y="68"/>
              </a:cxn>
              <a:cxn ang="0">
                <a:pos x="0" y="20"/>
              </a:cxn>
              <a:cxn ang="0">
                <a:pos x="6" y="0"/>
              </a:cxn>
              <a:cxn ang="0">
                <a:pos x="99" y="16"/>
              </a:cxn>
              <a:cxn ang="0">
                <a:pos x="137" y="45"/>
              </a:cxn>
              <a:cxn ang="0">
                <a:pos x="150" y="61"/>
              </a:cxn>
            </a:cxnLst>
            <a:rect l="0" t="0" r="r" b="b"/>
            <a:pathLst>
              <a:path w="720" h="756">
                <a:moveTo>
                  <a:pt x="150" y="61"/>
                </a:moveTo>
                <a:lnTo>
                  <a:pt x="454" y="272"/>
                </a:lnTo>
                <a:lnTo>
                  <a:pt x="560" y="394"/>
                </a:lnTo>
                <a:lnTo>
                  <a:pt x="653" y="522"/>
                </a:lnTo>
                <a:lnTo>
                  <a:pt x="701" y="669"/>
                </a:lnTo>
                <a:lnTo>
                  <a:pt x="720" y="756"/>
                </a:lnTo>
                <a:lnTo>
                  <a:pt x="688" y="736"/>
                </a:lnTo>
                <a:lnTo>
                  <a:pt x="560" y="730"/>
                </a:lnTo>
                <a:lnTo>
                  <a:pt x="470" y="714"/>
                </a:lnTo>
                <a:lnTo>
                  <a:pt x="368" y="666"/>
                </a:lnTo>
                <a:lnTo>
                  <a:pt x="265" y="522"/>
                </a:lnTo>
                <a:lnTo>
                  <a:pt x="192" y="378"/>
                </a:lnTo>
                <a:lnTo>
                  <a:pt x="105" y="260"/>
                </a:lnTo>
                <a:lnTo>
                  <a:pt x="51" y="160"/>
                </a:lnTo>
                <a:lnTo>
                  <a:pt x="13" y="68"/>
                </a:lnTo>
                <a:lnTo>
                  <a:pt x="0" y="20"/>
                </a:lnTo>
                <a:lnTo>
                  <a:pt x="6" y="0"/>
                </a:lnTo>
                <a:lnTo>
                  <a:pt x="99" y="16"/>
                </a:lnTo>
                <a:lnTo>
                  <a:pt x="137" y="45"/>
                </a:lnTo>
                <a:lnTo>
                  <a:pt x="150" y="61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Freeform 6"/>
          <p:cNvSpPr>
            <a:spLocks/>
          </p:cNvSpPr>
          <p:nvPr/>
        </p:nvSpPr>
        <p:spPr bwMode="auto">
          <a:xfrm>
            <a:off x="2327275" y="4071602"/>
            <a:ext cx="1238250" cy="1162957"/>
          </a:xfrm>
          <a:custGeom>
            <a:avLst/>
            <a:gdLst/>
            <a:ahLst/>
            <a:cxnLst>
              <a:cxn ang="0">
                <a:pos x="0" y="407"/>
              </a:cxn>
              <a:cxn ang="0">
                <a:pos x="137" y="452"/>
              </a:cxn>
              <a:cxn ang="0">
                <a:pos x="214" y="528"/>
              </a:cxn>
              <a:cxn ang="0">
                <a:pos x="265" y="573"/>
              </a:cxn>
              <a:cxn ang="0">
                <a:pos x="396" y="637"/>
              </a:cxn>
              <a:cxn ang="0">
                <a:pos x="502" y="669"/>
              </a:cxn>
              <a:cxn ang="0">
                <a:pos x="640" y="672"/>
              </a:cxn>
              <a:cxn ang="0">
                <a:pos x="716" y="647"/>
              </a:cxn>
              <a:cxn ang="0">
                <a:pos x="752" y="583"/>
              </a:cxn>
              <a:cxn ang="0">
                <a:pos x="780" y="496"/>
              </a:cxn>
              <a:cxn ang="0">
                <a:pos x="774" y="436"/>
              </a:cxn>
              <a:cxn ang="0">
                <a:pos x="723" y="349"/>
              </a:cxn>
              <a:cxn ang="0">
                <a:pos x="678" y="298"/>
              </a:cxn>
              <a:cxn ang="0">
                <a:pos x="659" y="276"/>
              </a:cxn>
              <a:cxn ang="0">
                <a:pos x="572" y="106"/>
              </a:cxn>
              <a:cxn ang="0">
                <a:pos x="528" y="39"/>
              </a:cxn>
              <a:cxn ang="0">
                <a:pos x="460" y="16"/>
              </a:cxn>
              <a:cxn ang="0">
                <a:pos x="400" y="4"/>
              </a:cxn>
              <a:cxn ang="0">
                <a:pos x="345" y="0"/>
              </a:cxn>
              <a:cxn ang="0">
                <a:pos x="316" y="39"/>
              </a:cxn>
              <a:cxn ang="0">
                <a:pos x="278" y="125"/>
              </a:cxn>
              <a:cxn ang="0">
                <a:pos x="240" y="208"/>
              </a:cxn>
              <a:cxn ang="0">
                <a:pos x="102" y="352"/>
              </a:cxn>
              <a:cxn ang="0">
                <a:pos x="0" y="407"/>
              </a:cxn>
            </a:cxnLst>
            <a:rect l="0" t="0" r="r" b="b"/>
            <a:pathLst>
              <a:path w="780" h="672">
                <a:moveTo>
                  <a:pt x="0" y="407"/>
                </a:moveTo>
                <a:lnTo>
                  <a:pt x="137" y="452"/>
                </a:lnTo>
                <a:lnTo>
                  <a:pt x="214" y="528"/>
                </a:lnTo>
                <a:lnTo>
                  <a:pt x="265" y="573"/>
                </a:lnTo>
                <a:lnTo>
                  <a:pt x="396" y="637"/>
                </a:lnTo>
                <a:lnTo>
                  <a:pt x="502" y="669"/>
                </a:lnTo>
                <a:lnTo>
                  <a:pt x="640" y="672"/>
                </a:lnTo>
                <a:lnTo>
                  <a:pt x="716" y="647"/>
                </a:lnTo>
                <a:lnTo>
                  <a:pt x="752" y="583"/>
                </a:lnTo>
                <a:lnTo>
                  <a:pt x="780" y="496"/>
                </a:lnTo>
                <a:lnTo>
                  <a:pt x="774" y="436"/>
                </a:lnTo>
                <a:lnTo>
                  <a:pt x="723" y="349"/>
                </a:lnTo>
                <a:lnTo>
                  <a:pt x="678" y="298"/>
                </a:lnTo>
                <a:lnTo>
                  <a:pt x="659" y="276"/>
                </a:lnTo>
                <a:lnTo>
                  <a:pt x="572" y="106"/>
                </a:lnTo>
                <a:lnTo>
                  <a:pt x="528" y="39"/>
                </a:lnTo>
                <a:lnTo>
                  <a:pt x="460" y="16"/>
                </a:lnTo>
                <a:lnTo>
                  <a:pt x="400" y="4"/>
                </a:lnTo>
                <a:lnTo>
                  <a:pt x="345" y="0"/>
                </a:lnTo>
                <a:lnTo>
                  <a:pt x="316" y="39"/>
                </a:lnTo>
                <a:lnTo>
                  <a:pt x="278" y="125"/>
                </a:lnTo>
                <a:lnTo>
                  <a:pt x="240" y="208"/>
                </a:lnTo>
                <a:lnTo>
                  <a:pt x="102" y="352"/>
                </a:lnTo>
                <a:lnTo>
                  <a:pt x="0" y="407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Freeform 5"/>
          <p:cNvSpPr>
            <a:spLocks/>
          </p:cNvSpPr>
          <p:nvPr/>
        </p:nvSpPr>
        <p:spPr bwMode="auto">
          <a:xfrm>
            <a:off x="2124075" y="3381040"/>
            <a:ext cx="654050" cy="1528111"/>
          </a:xfrm>
          <a:custGeom>
            <a:avLst/>
            <a:gdLst/>
            <a:ahLst/>
            <a:cxnLst>
              <a:cxn ang="0">
                <a:pos x="0" y="883"/>
              </a:cxn>
              <a:cxn ang="0">
                <a:pos x="128" y="855"/>
              </a:cxn>
              <a:cxn ang="0">
                <a:pos x="211" y="800"/>
              </a:cxn>
              <a:cxn ang="0">
                <a:pos x="291" y="733"/>
              </a:cxn>
              <a:cxn ang="0">
                <a:pos x="355" y="666"/>
              </a:cxn>
              <a:cxn ang="0">
                <a:pos x="387" y="615"/>
              </a:cxn>
              <a:cxn ang="0">
                <a:pos x="412" y="467"/>
              </a:cxn>
              <a:cxn ang="0">
                <a:pos x="409" y="349"/>
              </a:cxn>
              <a:cxn ang="0">
                <a:pos x="380" y="218"/>
              </a:cxn>
              <a:cxn ang="0">
                <a:pos x="336" y="122"/>
              </a:cxn>
              <a:cxn ang="0">
                <a:pos x="288" y="58"/>
              </a:cxn>
              <a:cxn ang="0">
                <a:pos x="230" y="0"/>
              </a:cxn>
              <a:cxn ang="0">
                <a:pos x="182" y="51"/>
              </a:cxn>
              <a:cxn ang="0">
                <a:pos x="124" y="122"/>
              </a:cxn>
              <a:cxn ang="0">
                <a:pos x="83" y="202"/>
              </a:cxn>
              <a:cxn ang="0">
                <a:pos x="51" y="397"/>
              </a:cxn>
              <a:cxn ang="0">
                <a:pos x="48" y="461"/>
              </a:cxn>
              <a:cxn ang="0">
                <a:pos x="60" y="570"/>
              </a:cxn>
              <a:cxn ang="0">
                <a:pos x="54" y="682"/>
              </a:cxn>
              <a:cxn ang="0">
                <a:pos x="16" y="787"/>
              </a:cxn>
              <a:cxn ang="0">
                <a:pos x="0" y="883"/>
              </a:cxn>
            </a:cxnLst>
            <a:rect l="0" t="0" r="r" b="b"/>
            <a:pathLst>
              <a:path w="412" h="883">
                <a:moveTo>
                  <a:pt x="0" y="883"/>
                </a:moveTo>
                <a:lnTo>
                  <a:pt x="128" y="855"/>
                </a:lnTo>
                <a:lnTo>
                  <a:pt x="211" y="800"/>
                </a:lnTo>
                <a:lnTo>
                  <a:pt x="291" y="733"/>
                </a:lnTo>
                <a:lnTo>
                  <a:pt x="355" y="666"/>
                </a:lnTo>
                <a:lnTo>
                  <a:pt x="387" y="615"/>
                </a:lnTo>
                <a:lnTo>
                  <a:pt x="412" y="467"/>
                </a:lnTo>
                <a:lnTo>
                  <a:pt x="409" y="349"/>
                </a:lnTo>
                <a:lnTo>
                  <a:pt x="380" y="218"/>
                </a:lnTo>
                <a:lnTo>
                  <a:pt x="336" y="122"/>
                </a:lnTo>
                <a:lnTo>
                  <a:pt x="288" y="58"/>
                </a:lnTo>
                <a:lnTo>
                  <a:pt x="230" y="0"/>
                </a:lnTo>
                <a:lnTo>
                  <a:pt x="182" y="51"/>
                </a:lnTo>
                <a:lnTo>
                  <a:pt x="124" y="122"/>
                </a:lnTo>
                <a:lnTo>
                  <a:pt x="83" y="202"/>
                </a:lnTo>
                <a:lnTo>
                  <a:pt x="51" y="397"/>
                </a:lnTo>
                <a:lnTo>
                  <a:pt x="48" y="461"/>
                </a:lnTo>
                <a:lnTo>
                  <a:pt x="60" y="570"/>
                </a:lnTo>
                <a:lnTo>
                  <a:pt x="54" y="682"/>
                </a:lnTo>
                <a:lnTo>
                  <a:pt x="16" y="787"/>
                </a:lnTo>
                <a:lnTo>
                  <a:pt x="0" y="88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-32000"/>
                    </a14:imgEffect>
                    <a14:imgEffect>
                      <a14:colorTemperature colorTemp="9875"/>
                    </a14:imgEffect>
                    <a14:imgEffect>
                      <a14:saturation sat="200000"/>
                    </a14:imgEffect>
                    <a14:imgEffect>
                      <a14:brightnessContrast bright="20000" contrast="-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75412" y="1825018"/>
            <a:ext cx="4735140" cy="3551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79041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00000" y="4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59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1.85185E-6 C 4.44444E-6 -0.03496 0.10694 -0.06204 0.23715 -0.06204 C 0.37135 -0.06204 0.41632 -0.0294 0.47847 1.85185E-6 C 0.51944 0.05393 0.58541 0.06204 0.71961 0.06204 C 0.84982 0.06204 0.95694 0.03495 0.95694 1.85185E-6 " pathEditMode="relative" rAng="0" ptsTypes="fffff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847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8" presetClass="emph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Rot by="1800000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6" presetClass="emph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5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grpId="2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1.11111E-6 -1.48148E-6 C 0.02708 -0.05764 0.05452 -0.11481 0.11945 -0.1331 C 0.18438 -0.15139 0.30695 -0.12917 0.38941 -0.10972 C 0.47188 -0.09051 0.53854 -0.02546 0.61406 -0.01643 C 0.68941 -0.00741 0.79792 -0.04143 0.84236 -0.05625 C 0.88663 -0.07106 0.88351 -0.08819 0.88038 -0.10532 " pathEditMode="relative" rAng="0" ptsTypes="aaaaaA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300" y="-760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8" presetClass="emph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Rot by="2400000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6" presetClass="emph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5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grpId="2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0 0 C 0.02638 -0.05758 0.05295 -0.11492 0.11579 -0.13318 C 0.17864 -0.15145 0.29722 -0.12925 0.37708 -0.10983 C 0.45694 -0.09041 0.52152 -0.02544 0.59461 -0.01642 C 0.6677 -0.0074 0.77274 -0.04139 0.81579 -0.05619 C 0.85868 -0.07099 0.85555 -0.0881 0.8526 -0.10521 " pathEditMode="relative" ptsTypes="aaaaaA"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8" presetClass="emph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-5400000">
                                      <p:cBhvr>
                                        <p:cTn id="2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6" presetClass="emph" presetSubtype="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00000" y="4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grpId="2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 0 C 0.02638 -0.05758 0.05295 -0.11492 0.11579 -0.13318 C 0.17864 -0.15145 0.29722 -0.12925 0.37708 -0.10983 C 0.45694 -0.09041 0.52152 -0.02544 0.59461 -0.01642 C 0.6677 -0.0074 0.77274 -0.04139 0.81579 -0.05619 C 0.85868 -0.07099 0.85555 -0.0881 0.8526 -0.10521 " pathEditMode="relative" ptsTypes="aaaaaA">
                                      <p:cBhvr>
                                        <p:cTn id="2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" presetID="8" presetClass="emph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5400000">
                                      <p:cBhvr>
                                        <p:cTn id="3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2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5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0 C 0.02638 -0.05758 0.05295 -0.11492 0.11579 -0.13318 C 0.17864 -0.15145 0.29722 -0.12925 0.37708 -0.10983 C 0.45694 -0.09041 0.52152 -0.02544 0.59461 -0.01642 C 0.6677 -0.0074 0.77274 -0.04139 0.81579 -0.05619 C 0.85868 -0.07099 0.85555 -0.0881 0.8526 -0.10521 " pathEditMode="relative" ptsTypes="aaaaaA">
                                      <p:cBhvr>
                                        <p:cTn id="3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" presetID="8" presetClass="emph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21600000">
                                      <p:cBhvr>
                                        <p:cTn id="3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6" presetClass="emph" presetSubtype="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38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grpId="2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0 0 C 0.02638 -0.05758 0.05295 -0.11492 0.11579 -0.13318 C 0.17864 -0.15145 0.29722 -0.12925 0.37708 -0.10983 C 0.45694 -0.09041 0.52152 -0.02544 0.59461 -0.01642 C 0.6677 -0.0074 0.77274 -0.04139 0.81579 -0.05619 C 0.85868 -0.07099 0.85555 -0.0881 0.8526 -0.10521 " pathEditMode="relative" ptsTypes="aaaaaA"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4" grpId="2" animBg="1"/>
      <p:bldP spid="5" grpId="0" animBg="1"/>
      <p:bldP spid="5" grpId="1" animBg="1"/>
      <p:bldP spid="5" grpId="2" animBg="1"/>
      <p:bldP spid="6" grpId="0" animBg="1"/>
      <p:bldP spid="6" grpId="1" animBg="1"/>
      <p:bldP spid="6" grpId="2" animBg="1"/>
      <p:bldP spid="7" grpId="0" animBg="1"/>
      <p:bldP spid="7" grpId="1" animBg="1"/>
      <p:bldP spid="7" grpId="2" animBg="1"/>
      <p:bldP spid="8" grpId="0" animBg="1"/>
      <p:bldP spid="8" grpId="1" animBg="1"/>
      <p:bldP spid="8" grpId="2" animBg="1"/>
      <p:bldP spid="9" grpId="0" animBg="1"/>
      <p:bldP spid="9" grpId="1" animBg="1"/>
      <p:bldP spid="9" grpId="2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28011" y="2438400"/>
            <a:ext cx="3046651" cy="3733800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9412" y="228600"/>
            <a:ext cx="7772400" cy="6405898"/>
          </a:xfrm>
        </p:spPr>
        <p:txBody>
          <a:bodyPr>
            <a:normAutofit fontScale="90000"/>
          </a:bodyPr>
          <a:lstStyle/>
          <a:p>
            <a:pPr fontAlgn="t"/>
            <a:r>
              <a:rPr lang="mk-MK" sz="3600" b="1" dirty="0" smtClean="0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ЕПСКИ ВИДОВИ</a:t>
            </a:r>
            <a:r>
              <a:rPr lang="en-US" sz="3600" b="1" dirty="0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600" b="1" dirty="0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 smtClean="0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b="1" dirty="0" smtClean="0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dirty="0" smtClean="0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Епските </a:t>
            </a:r>
            <a:r>
              <a:rPr lang="ru-RU" sz="3100" dirty="0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видови се делат на: </a:t>
            </a:r>
            <a:r>
              <a:rPr lang="en-US" sz="3100" dirty="0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100" dirty="0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dirty="0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куси и долги; и</a:t>
            </a:r>
            <a:r>
              <a:rPr lang="en-US" sz="3100" dirty="0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100" dirty="0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dirty="0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во стих и проза</a:t>
            </a:r>
            <a:r>
              <a:rPr lang="ru-RU" sz="3100" dirty="0" smtClean="0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100" dirty="0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100" dirty="0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100" dirty="0" smtClean="0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100" dirty="0" smtClean="0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dirty="0" smtClean="0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Куси </a:t>
            </a:r>
            <a:r>
              <a:rPr lang="ru-RU" sz="3100" dirty="0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епски видови се:</a:t>
            </a:r>
            <a:r>
              <a:rPr lang="en-US" sz="3100" dirty="0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100" dirty="0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dirty="0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во стих: епската песна;</a:t>
            </a:r>
            <a:r>
              <a:rPr lang="en-US" sz="3100" dirty="0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100" dirty="0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dirty="0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во проза: расказот</a:t>
            </a:r>
            <a:r>
              <a:rPr lang="en-US" sz="3100" dirty="0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100" dirty="0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dirty="0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сите народни умотворби (мит, легенда, предание, приказна (сказна, бајка, басна), анегдота, гатанка, пословица, поговорка</a:t>
            </a:r>
            <a:r>
              <a:rPr lang="ru-RU" sz="3100" dirty="0" smtClean="0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r>
              <a:rPr lang="en-US" sz="3100" dirty="0" smtClean="0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100" dirty="0" smtClean="0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100" dirty="0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100" dirty="0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dirty="0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Долги епски видови се:</a:t>
            </a:r>
            <a:r>
              <a:rPr lang="en-US" sz="3100" dirty="0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100" dirty="0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dirty="0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во стих: еп, епопеја;</a:t>
            </a:r>
            <a:r>
              <a:rPr lang="en-US" sz="3100" dirty="0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100" dirty="0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dirty="0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во проза: романот </a:t>
            </a:r>
            <a:endParaRPr lang="en-US" sz="3100" dirty="0">
              <a:solidFill>
                <a:schemeClr val="accent3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reeform 4"/>
          <p:cNvSpPr>
            <a:spLocks/>
          </p:cNvSpPr>
          <p:nvPr/>
        </p:nvSpPr>
        <p:spPr bwMode="auto">
          <a:xfrm>
            <a:off x="1177925" y="3868402"/>
            <a:ext cx="1047750" cy="1268523"/>
          </a:xfrm>
          <a:custGeom>
            <a:avLst/>
            <a:gdLst/>
            <a:ahLst/>
            <a:cxnLst>
              <a:cxn ang="0">
                <a:pos x="637" y="404"/>
              </a:cxn>
              <a:cxn ang="0">
                <a:pos x="660" y="362"/>
              </a:cxn>
              <a:cxn ang="0">
                <a:pos x="660" y="317"/>
              </a:cxn>
              <a:cxn ang="0">
                <a:pos x="660" y="237"/>
              </a:cxn>
              <a:cxn ang="0">
                <a:pos x="653" y="192"/>
              </a:cxn>
              <a:cxn ang="0">
                <a:pos x="634" y="148"/>
              </a:cxn>
              <a:cxn ang="0">
                <a:pos x="599" y="96"/>
              </a:cxn>
              <a:cxn ang="0">
                <a:pos x="567" y="55"/>
              </a:cxn>
              <a:cxn ang="0">
                <a:pos x="525" y="23"/>
              </a:cxn>
              <a:cxn ang="0">
                <a:pos x="391" y="0"/>
              </a:cxn>
              <a:cxn ang="0">
                <a:pos x="288" y="0"/>
              </a:cxn>
              <a:cxn ang="0">
                <a:pos x="189" y="20"/>
              </a:cxn>
              <a:cxn ang="0">
                <a:pos x="84" y="71"/>
              </a:cxn>
              <a:cxn ang="0">
                <a:pos x="26" y="116"/>
              </a:cxn>
              <a:cxn ang="0">
                <a:pos x="0" y="189"/>
              </a:cxn>
              <a:cxn ang="0">
                <a:pos x="7" y="311"/>
              </a:cxn>
              <a:cxn ang="0">
                <a:pos x="36" y="432"/>
              </a:cxn>
              <a:cxn ang="0">
                <a:pos x="103" y="557"/>
              </a:cxn>
              <a:cxn ang="0">
                <a:pos x="138" y="612"/>
              </a:cxn>
              <a:cxn ang="0">
                <a:pos x="189" y="672"/>
              </a:cxn>
              <a:cxn ang="0">
                <a:pos x="237" y="720"/>
              </a:cxn>
              <a:cxn ang="0">
                <a:pos x="298" y="733"/>
              </a:cxn>
              <a:cxn ang="0">
                <a:pos x="362" y="727"/>
              </a:cxn>
              <a:cxn ang="0">
                <a:pos x="423" y="704"/>
              </a:cxn>
              <a:cxn ang="0">
                <a:pos x="464" y="663"/>
              </a:cxn>
              <a:cxn ang="0">
                <a:pos x="522" y="637"/>
              </a:cxn>
              <a:cxn ang="0">
                <a:pos x="596" y="580"/>
              </a:cxn>
              <a:cxn ang="0">
                <a:pos x="637" y="404"/>
              </a:cxn>
            </a:cxnLst>
            <a:rect l="0" t="0" r="r" b="b"/>
            <a:pathLst>
              <a:path w="660" h="733">
                <a:moveTo>
                  <a:pt x="637" y="404"/>
                </a:moveTo>
                <a:lnTo>
                  <a:pt x="660" y="362"/>
                </a:lnTo>
                <a:lnTo>
                  <a:pt x="660" y="317"/>
                </a:lnTo>
                <a:lnTo>
                  <a:pt x="660" y="237"/>
                </a:lnTo>
                <a:lnTo>
                  <a:pt x="653" y="192"/>
                </a:lnTo>
                <a:lnTo>
                  <a:pt x="634" y="148"/>
                </a:lnTo>
                <a:lnTo>
                  <a:pt x="599" y="96"/>
                </a:lnTo>
                <a:lnTo>
                  <a:pt x="567" y="55"/>
                </a:lnTo>
                <a:lnTo>
                  <a:pt x="525" y="23"/>
                </a:lnTo>
                <a:lnTo>
                  <a:pt x="391" y="0"/>
                </a:lnTo>
                <a:lnTo>
                  <a:pt x="288" y="0"/>
                </a:lnTo>
                <a:lnTo>
                  <a:pt x="189" y="20"/>
                </a:lnTo>
                <a:lnTo>
                  <a:pt x="84" y="71"/>
                </a:lnTo>
                <a:lnTo>
                  <a:pt x="26" y="116"/>
                </a:lnTo>
                <a:lnTo>
                  <a:pt x="0" y="189"/>
                </a:lnTo>
                <a:lnTo>
                  <a:pt x="7" y="311"/>
                </a:lnTo>
                <a:lnTo>
                  <a:pt x="36" y="432"/>
                </a:lnTo>
                <a:lnTo>
                  <a:pt x="103" y="557"/>
                </a:lnTo>
                <a:lnTo>
                  <a:pt x="138" y="612"/>
                </a:lnTo>
                <a:lnTo>
                  <a:pt x="189" y="672"/>
                </a:lnTo>
                <a:lnTo>
                  <a:pt x="237" y="720"/>
                </a:lnTo>
                <a:lnTo>
                  <a:pt x="298" y="733"/>
                </a:lnTo>
                <a:lnTo>
                  <a:pt x="362" y="727"/>
                </a:lnTo>
                <a:lnTo>
                  <a:pt x="423" y="704"/>
                </a:lnTo>
                <a:lnTo>
                  <a:pt x="464" y="663"/>
                </a:lnTo>
                <a:lnTo>
                  <a:pt x="522" y="637"/>
                </a:lnTo>
                <a:lnTo>
                  <a:pt x="596" y="580"/>
                </a:lnTo>
                <a:lnTo>
                  <a:pt x="637" y="404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reeform 9"/>
          <p:cNvSpPr>
            <a:spLocks/>
          </p:cNvSpPr>
          <p:nvPr/>
        </p:nvSpPr>
        <p:spPr bwMode="auto">
          <a:xfrm>
            <a:off x="1544638" y="4722477"/>
            <a:ext cx="827087" cy="1162957"/>
          </a:xfrm>
          <a:custGeom>
            <a:avLst/>
            <a:gdLst/>
            <a:ahLst/>
            <a:cxnLst>
              <a:cxn ang="0">
                <a:pos x="454" y="451"/>
              </a:cxn>
              <a:cxn ang="0">
                <a:pos x="381" y="477"/>
              </a:cxn>
              <a:cxn ang="0">
                <a:pos x="339" y="518"/>
              </a:cxn>
              <a:cxn ang="0">
                <a:pos x="317" y="573"/>
              </a:cxn>
              <a:cxn ang="0">
                <a:pos x="269" y="614"/>
              </a:cxn>
              <a:cxn ang="0">
                <a:pos x="211" y="653"/>
              </a:cxn>
              <a:cxn ang="0">
                <a:pos x="147" y="672"/>
              </a:cxn>
              <a:cxn ang="0">
                <a:pos x="93" y="669"/>
              </a:cxn>
              <a:cxn ang="0">
                <a:pos x="41" y="662"/>
              </a:cxn>
              <a:cxn ang="0">
                <a:pos x="0" y="669"/>
              </a:cxn>
              <a:cxn ang="0">
                <a:pos x="16" y="630"/>
              </a:cxn>
              <a:cxn ang="0">
                <a:pos x="25" y="576"/>
              </a:cxn>
              <a:cxn ang="0">
                <a:pos x="29" y="483"/>
              </a:cxn>
              <a:cxn ang="0">
                <a:pos x="48" y="387"/>
              </a:cxn>
              <a:cxn ang="0">
                <a:pos x="89" y="301"/>
              </a:cxn>
              <a:cxn ang="0">
                <a:pos x="141" y="224"/>
              </a:cxn>
              <a:cxn ang="0">
                <a:pos x="185" y="163"/>
              </a:cxn>
              <a:cxn ang="0">
                <a:pos x="275" y="93"/>
              </a:cxn>
              <a:cxn ang="0">
                <a:pos x="352" y="35"/>
              </a:cxn>
              <a:cxn ang="0">
                <a:pos x="435" y="0"/>
              </a:cxn>
              <a:cxn ang="0">
                <a:pos x="521" y="0"/>
              </a:cxn>
              <a:cxn ang="0">
                <a:pos x="499" y="80"/>
              </a:cxn>
              <a:cxn ang="0">
                <a:pos x="435" y="195"/>
              </a:cxn>
              <a:cxn ang="0">
                <a:pos x="425" y="326"/>
              </a:cxn>
              <a:cxn ang="0">
                <a:pos x="454" y="451"/>
              </a:cxn>
            </a:cxnLst>
            <a:rect l="0" t="0" r="r" b="b"/>
            <a:pathLst>
              <a:path w="521" h="672">
                <a:moveTo>
                  <a:pt x="454" y="451"/>
                </a:moveTo>
                <a:lnTo>
                  <a:pt x="381" y="477"/>
                </a:lnTo>
                <a:lnTo>
                  <a:pt x="339" y="518"/>
                </a:lnTo>
                <a:lnTo>
                  <a:pt x="317" y="573"/>
                </a:lnTo>
                <a:lnTo>
                  <a:pt x="269" y="614"/>
                </a:lnTo>
                <a:lnTo>
                  <a:pt x="211" y="653"/>
                </a:lnTo>
                <a:lnTo>
                  <a:pt x="147" y="672"/>
                </a:lnTo>
                <a:lnTo>
                  <a:pt x="93" y="669"/>
                </a:lnTo>
                <a:lnTo>
                  <a:pt x="41" y="662"/>
                </a:lnTo>
                <a:lnTo>
                  <a:pt x="0" y="669"/>
                </a:lnTo>
                <a:lnTo>
                  <a:pt x="16" y="630"/>
                </a:lnTo>
                <a:lnTo>
                  <a:pt x="25" y="576"/>
                </a:lnTo>
                <a:lnTo>
                  <a:pt x="29" y="483"/>
                </a:lnTo>
                <a:lnTo>
                  <a:pt x="48" y="387"/>
                </a:lnTo>
                <a:lnTo>
                  <a:pt x="89" y="301"/>
                </a:lnTo>
                <a:lnTo>
                  <a:pt x="141" y="224"/>
                </a:lnTo>
                <a:lnTo>
                  <a:pt x="185" y="163"/>
                </a:lnTo>
                <a:lnTo>
                  <a:pt x="275" y="93"/>
                </a:lnTo>
                <a:lnTo>
                  <a:pt x="352" y="35"/>
                </a:lnTo>
                <a:lnTo>
                  <a:pt x="435" y="0"/>
                </a:lnTo>
                <a:lnTo>
                  <a:pt x="521" y="0"/>
                </a:lnTo>
                <a:lnTo>
                  <a:pt x="499" y="80"/>
                </a:lnTo>
                <a:lnTo>
                  <a:pt x="435" y="195"/>
                </a:lnTo>
                <a:lnTo>
                  <a:pt x="425" y="326"/>
                </a:lnTo>
                <a:lnTo>
                  <a:pt x="454" y="451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>
            <a:off x="2184400" y="4763753"/>
            <a:ext cx="731838" cy="1278907"/>
          </a:xfrm>
          <a:custGeom>
            <a:avLst/>
            <a:gdLst/>
            <a:ahLst/>
            <a:cxnLst>
              <a:cxn ang="0">
                <a:pos x="102" y="0"/>
              </a:cxn>
              <a:cxn ang="0">
                <a:pos x="29" y="137"/>
              </a:cxn>
              <a:cxn ang="0">
                <a:pos x="0" y="249"/>
              </a:cxn>
              <a:cxn ang="0">
                <a:pos x="3" y="316"/>
              </a:cxn>
              <a:cxn ang="0">
                <a:pos x="35" y="403"/>
              </a:cxn>
              <a:cxn ang="0">
                <a:pos x="42" y="467"/>
              </a:cxn>
              <a:cxn ang="0">
                <a:pos x="90" y="540"/>
              </a:cxn>
              <a:cxn ang="0">
                <a:pos x="144" y="617"/>
              </a:cxn>
              <a:cxn ang="0">
                <a:pos x="205" y="672"/>
              </a:cxn>
              <a:cxn ang="0">
                <a:pos x="275" y="726"/>
              </a:cxn>
              <a:cxn ang="0">
                <a:pos x="294" y="732"/>
              </a:cxn>
              <a:cxn ang="0">
                <a:pos x="339" y="739"/>
              </a:cxn>
              <a:cxn ang="0">
                <a:pos x="390" y="732"/>
              </a:cxn>
              <a:cxn ang="0">
                <a:pos x="416" y="694"/>
              </a:cxn>
              <a:cxn ang="0">
                <a:pos x="432" y="659"/>
              </a:cxn>
              <a:cxn ang="0">
                <a:pos x="461" y="630"/>
              </a:cxn>
              <a:cxn ang="0">
                <a:pos x="410" y="531"/>
              </a:cxn>
              <a:cxn ang="0">
                <a:pos x="346" y="438"/>
              </a:cxn>
              <a:cxn ang="0">
                <a:pos x="288" y="329"/>
              </a:cxn>
              <a:cxn ang="0">
                <a:pos x="230" y="249"/>
              </a:cxn>
              <a:cxn ang="0">
                <a:pos x="160" y="150"/>
              </a:cxn>
              <a:cxn ang="0">
                <a:pos x="102" y="0"/>
              </a:cxn>
            </a:cxnLst>
            <a:rect l="0" t="0" r="r" b="b"/>
            <a:pathLst>
              <a:path w="461" h="739">
                <a:moveTo>
                  <a:pt x="102" y="0"/>
                </a:moveTo>
                <a:lnTo>
                  <a:pt x="29" y="137"/>
                </a:lnTo>
                <a:lnTo>
                  <a:pt x="0" y="249"/>
                </a:lnTo>
                <a:lnTo>
                  <a:pt x="3" y="316"/>
                </a:lnTo>
                <a:lnTo>
                  <a:pt x="35" y="403"/>
                </a:lnTo>
                <a:lnTo>
                  <a:pt x="42" y="467"/>
                </a:lnTo>
                <a:lnTo>
                  <a:pt x="90" y="540"/>
                </a:lnTo>
                <a:lnTo>
                  <a:pt x="144" y="617"/>
                </a:lnTo>
                <a:lnTo>
                  <a:pt x="205" y="672"/>
                </a:lnTo>
                <a:lnTo>
                  <a:pt x="275" y="726"/>
                </a:lnTo>
                <a:lnTo>
                  <a:pt x="294" y="732"/>
                </a:lnTo>
                <a:lnTo>
                  <a:pt x="339" y="739"/>
                </a:lnTo>
                <a:lnTo>
                  <a:pt x="390" y="732"/>
                </a:lnTo>
                <a:lnTo>
                  <a:pt x="416" y="694"/>
                </a:lnTo>
                <a:lnTo>
                  <a:pt x="432" y="659"/>
                </a:lnTo>
                <a:lnTo>
                  <a:pt x="461" y="630"/>
                </a:lnTo>
                <a:lnTo>
                  <a:pt x="410" y="531"/>
                </a:lnTo>
                <a:lnTo>
                  <a:pt x="346" y="438"/>
                </a:lnTo>
                <a:lnTo>
                  <a:pt x="288" y="329"/>
                </a:lnTo>
                <a:lnTo>
                  <a:pt x="230" y="249"/>
                </a:lnTo>
                <a:lnTo>
                  <a:pt x="160" y="150"/>
                </a:lnTo>
                <a:lnTo>
                  <a:pt x="102" y="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Freeform 7"/>
          <p:cNvSpPr>
            <a:spLocks/>
          </p:cNvSpPr>
          <p:nvPr/>
        </p:nvSpPr>
        <p:spPr bwMode="auto">
          <a:xfrm>
            <a:off x="2332038" y="4706603"/>
            <a:ext cx="1143000" cy="1308326"/>
          </a:xfrm>
          <a:custGeom>
            <a:avLst/>
            <a:gdLst/>
            <a:ahLst/>
            <a:cxnLst>
              <a:cxn ang="0">
                <a:pos x="150" y="61"/>
              </a:cxn>
              <a:cxn ang="0">
                <a:pos x="454" y="272"/>
              </a:cxn>
              <a:cxn ang="0">
                <a:pos x="560" y="394"/>
              </a:cxn>
              <a:cxn ang="0">
                <a:pos x="653" y="522"/>
              </a:cxn>
              <a:cxn ang="0">
                <a:pos x="701" y="669"/>
              </a:cxn>
              <a:cxn ang="0">
                <a:pos x="720" y="756"/>
              </a:cxn>
              <a:cxn ang="0">
                <a:pos x="688" y="736"/>
              </a:cxn>
              <a:cxn ang="0">
                <a:pos x="560" y="730"/>
              </a:cxn>
              <a:cxn ang="0">
                <a:pos x="470" y="714"/>
              </a:cxn>
              <a:cxn ang="0">
                <a:pos x="368" y="666"/>
              </a:cxn>
              <a:cxn ang="0">
                <a:pos x="265" y="522"/>
              </a:cxn>
              <a:cxn ang="0">
                <a:pos x="192" y="378"/>
              </a:cxn>
              <a:cxn ang="0">
                <a:pos x="105" y="260"/>
              </a:cxn>
              <a:cxn ang="0">
                <a:pos x="51" y="160"/>
              </a:cxn>
              <a:cxn ang="0">
                <a:pos x="13" y="68"/>
              </a:cxn>
              <a:cxn ang="0">
                <a:pos x="0" y="20"/>
              </a:cxn>
              <a:cxn ang="0">
                <a:pos x="6" y="0"/>
              </a:cxn>
              <a:cxn ang="0">
                <a:pos x="99" y="16"/>
              </a:cxn>
              <a:cxn ang="0">
                <a:pos x="137" y="45"/>
              </a:cxn>
              <a:cxn ang="0">
                <a:pos x="150" y="61"/>
              </a:cxn>
            </a:cxnLst>
            <a:rect l="0" t="0" r="r" b="b"/>
            <a:pathLst>
              <a:path w="720" h="756">
                <a:moveTo>
                  <a:pt x="150" y="61"/>
                </a:moveTo>
                <a:lnTo>
                  <a:pt x="454" y="272"/>
                </a:lnTo>
                <a:lnTo>
                  <a:pt x="560" y="394"/>
                </a:lnTo>
                <a:lnTo>
                  <a:pt x="653" y="522"/>
                </a:lnTo>
                <a:lnTo>
                  <a:pt x="701" y="669"/>
                </a:lnTo>
                <a:lnTo>
                  <a:pt x="720" y="756"/>
                </a:lnTo>
                <a:lnTo>
                  <a:pt x="688" y="736"/>
                </a:lnTo>
                <a:lnTo>
                  <a:pt x="560" y="730"/>
                </a:lnTo>
                <a:lnTo>
                  <a:pt x="470" y="714"/>
                </a:lnTo>
                <a:lnTo>
                  <a:pt x="368" y="666"/>
                </a:lnTo>
                <a:lnTo>
                  <a:pt x="265" y="522"/>
                </a:lnTo>
                <a:lnTo>
                  <a:pt x="192" y="378"/>
                </a:lnTo>
                <a:lnTo>
                  <a:pt x="105" y="260"/>
                </a:lnTo>
                <a:lnTo>
                  <a:pt x="51" y="160"/>
                </a:lnTo>
                <a:lnTo>
                  <a:pt x="13" y="68"/>
                </a:lnTo>
                <a:lnTo>
                  <a:pt x="0" y="20"/>
                </a:lnTo>
                <a:lnTo>
                  <a:pt x="6" y="0"/>
                </a:lnTo>
                <a:lnTo>
                  <a:pt x="99" y="16"/>
                </a:lnTo>
                <a:lnTo>
                  <a:pt x="137" y="45"/>
                </a:lnTo>
                <a:lnTo>
                  <a:pt x="150" y="61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Freeform 6"/>
          <p:cNvSpPr>
            <a:spLocks/>
          </p:cNvSpPr>
          <p:nvPr/>
        </p:nvSpPr>
        <p:spPr bwMode="auto">
          <a:xfrm>
            <a:off x="2327275" y="4071602"/>
            <a:ext cx="1238250" cy="1162957"/>
          </a:xfrm>
          <a:custGeom>
            <a:avLst/>
            <a:gdLst/>
            <a:ahLst/>
            <a:cxnLst>
              <a:cxn ang="0">
                <a:pos x="0" y="407"/>
              </a:cxn>
              <a:cxn ang="0">
                <a:pos x="137" y="452"/>
              </a:cxn>
              <a:cxn ang="0">
                <a:pos x="214" y="528"/>
              </a:cxn>
              <a:cxn ang="0">
                <a:pos x="265" y="573"/>
              </a:cxn>
              <a:cxn ang="0">
                <a:pos x="396" y="637"/>
              </a:cxn>
              <a:cxn ang="0">
                <a:pos x="502" y="669"/>
              </a:cxn>
              <a:cxn ang="0">
                <a:pos x="640" y="672"/>
              </a:cxn>
              <a:cxn ang="0">
                <a:pos x="716" y="647"/>
              </a:cxn>
              <a:cxn ang="0">
                <a:pos x="752" y="583"/>
              </a:cxn>
              <a:cxn ang="0">
                <a:pos x="780" y="496"/>
              </a:cxn>
              <a:cxn ang="0">
                <a:pos x="774" y="436"/>
              </a:cxn>
              <a:cxn ang="0">
                <a:pos x="723" y="349"/>
              </a:cxn>
              <a:cxn ang="0">
                <a:pos x="678" y="298"/>
              </a:cxn>
              <a:cxn ang="0">
                <a:pos x="659" y="276"/>
              </a:cxn>
              <a:cxn ang="0">
                <a:pos x="572" y="106"/>
              </a:cxn>
              <a:cxn ang="0">
                <a:pos x="528" y="39"/>
              </a:cxn>
              <a:cxn ang="0">
                <a:pos x="460" y="16"/>
              </a:cxn>
              <a:cxn ang="0">
                <a:pos x="400" y="4"/>
              </a:cxn>
              <a:cxn ang="0">
                <a:pos x="345" y="0"/>
              </a:cxn>
              <a:cxn ang="0">
                <a:pos x="316" y="39"/>
              </a:cxn>
              <a:cxn ang="0">
                <a:pos x="278" y="125"/>
              </a:cxn>
              <a:cxn ang="0">
                <a:pos x="240" y="208"/>
              </a:cxn>
              <a:cxn ang="0">
                <a:pos x="102" y="352"/>
              </a:cxn>
              <a:cxn ang="0">
                <a:pos x="0" y="407"/>
              </a:cxn>
            </a:cxnLst>
            <a:rect l="0" t="0" r="r" b="b"/>
            <a:pathLst>
              <a:path w="780" h="672">
                <a:moveTo>
                  <a:pt x="0" y="407"/>
                </a:moveTo>
                <a:lnTo>
                  <a:pt x="137" y="452"/>
                </a:lnTo>
                <a:lnTo>
                  <a:pt x="214" y="528"/>
                </a:lnTo>
                <a:lnTo>
                  <a:pt x="265" y="573"/>
                </a:lnTo>
                <a:lnTo>
                  <a:pt x="396" y="637"/>
                </a:lnTo>
                <a:lnTo>
                  <a:pt x="502" y="669"/>
                </a:lnTo>
                <a:lnTo>
                  <a:pt x="640" y="672"/>
                </a:lnTo>
                <a:lnTo>
                  <a:pt x="716" y="647"/>
                </a:lnTo>
                <a:lnTo>
                  <a:pt x="752" y="583"/>
                </a:lnTo>
                <a:lnTo>
                  <a:pt x="780" y="496"/>
                </a:lnTo>
                <a:lnTo>
                  <a:pt x="774" y="436"/>
                </a:lnTo>
                <a:lnTo>
                  <a:pt x="723" y="349"/>
                </a:lnTo>
                <a:lnTo>
                  <a:pt x="678" y="298"/>
                </a:lnTo>
                <a:lnTo>
                  <a:pt x="659" y="276"/>
                </a:lnTo>
                <a:lnTo>
                  <a:pt x="572" y="106"/>
                </a:lnTo>
                <a:lnTo>
                  <a:pt x="528" y="39"/>
                </a:lnTo>
                <a:lnTo>
                  <a:pt x="460" y="16"/>
                </a:lnTo>
                <a:lnTo>
                  <a:pt x="400" y="4"/>
                </a:lnTo>
                <a:lnTo>
                  <a:pt x="345" y="0"/>
                </a:lnTo>
                <a:lnTo>
                  <a:pt x="316" y="39"/>
                </a:lnTo>
                <a:lnTo>
                  <a:pt x="278" y="125"/>
                </a:lnTo>
                <a:lnTo>
                  <a:pt x="240" y="208"/>
                </a:lnTo>
                <a:lnTo>
                  <a:pt x="102" y="352"/>
                </a:lnTo>
                <a:lnTo>
                  <a:pt x="0" y="407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Freeform 5"/>
          <p:cNvSpPr>
            <a:spLocks/>
          </p:cNvSpPr>
          <p:nvPr/>
        </p:nvSpPr>
        <p:spPr bwMode="auto">
          <a:xfrm>
            <a:off x="2124075" y="3381040"/>
            <a:ext cx="654050" cy="1528111"/>
          </a:xfrm>
          <a:custGeom>
            <a:avLst/>
            <a:gdLst/>
            <a:ahLst/>
            <a:cxnLst>
              <a:cxn ang="0">
                <a:pos x="0" y="883"/>
              </a:cxn>
              <a:cxn ang="0">
                <a:pos x="128" y="855"/>
              </a:cxn>
              <a:cxn ang="0">
                <a:pos x="211" y="800"/>
              </a:cxn>
              <a:cxn ang="0">
                <a:pos x="291" y="733"/>
              </a:cxn>
              <a:cxn ang="0">
                <a:pos x="355" y="666"/>
              </a:cxn>
              <a:cxn ang="0">
                <a:pos x="387" y="615"/>
              </a:cxn>
              <a:cxn ang="0">
                <a:pos x="412" y="467"/>
              </a:cxn>
              <a:cxn ang="0">
                <a:pos x="409" y="349"/>
              </a:cxn>
              <a:cxn ang="0">
                <a:pos x="380" y="218"/>
              </a:cxn>
              <a:cxn ang="0">
                <a:pos x="336" y="122"/>
              </a:cxn>
              <a:cxn ang="0">
                <a:pos x="288" y="58"/>
              </a:cxn>
              <a:cxn ang="0">
                <a:pos x="230" y="0"/>
              </a:cxn>
              <a:cxn ang="0">
                <a:pos x="182" y="51"/>
              </a:cxn>
              <a:cxn ang="0">
                <a:pos x="124" y="122"/>
              </a:cxn>
              <a:cxn ang="0">
                <a:pos x="83" y="202"/>
              </a:cxn>
              <a:cxn ang="0">
                <a:pos x="51" y="397"/>
              </a:cxn>
              <a:cxn ang="0">
                <a:pos x="48" y="461"/>
              </a:cxn>
              <a:cxn ang="0">
                <a:pos x="60" y="570"/>
              </a:cxn>
              <a:cxn ang="0">
                <a:pos x="54" y="682"/>
              </a:cxn>
              <a:cxn ang="0">
                <a:pos x="16" y="787"/>
              </a:cxn>
              <a:cxn ang="0">
                <a:pos x="0" y="883"/>
              </a:cxn>
            </a:cxnLst>
            <a:rect l="0" t="0" r="r" b="b"/>
            <a:pathLst>
              <a:path w="412" h="883">
                <a:moveTo>
                  <a:pt x="0" y="883"/>
                </a:moveTo>
                <a:lnTo>
                  <a:pt x="128" y="855"/>
                </a:lnTo>
                <a:lnTo>
                  <a:pt x="211" y="800"/>
                </a:lnTo>
                <a:lnTo>
                  <a:pt x="291" y="733"/>
                </a:lnTo>
                <a:lnTo>
                  <a:pt x="355" y="666"/>
                </a:lnTo>
                <a:lnTo>
                  <a:pt x="387" y="615"/>
                </a:lnTo>
                <a:lnTo>
                  <a:pt x="412" y="467"/>
                </a:lnTo>
                <a:lnTo>
                  <a:pt x="409" y="349"/>
                </a:lnTo>
                <a:lnTo>
                  <a:pt x="380" y="218"/>
                </a:lnTo>
                <a:lnTo>
                  <a:pt x="336" y="122"/>
                </a:lnTo>
                <a:lnTo>
                  <a:pt x="288" y="58"/>
                </a:lnTo>
                <a:lnTo>
                  <a:pt x="230" y="0"/>
                </a:lnTo>
                <a:lnTo>
                  <a:pt x="182" y="51"/>
                </a:lnTo>
                <a:lnTo>
                  <a:pt x="124" y="122"/>
                </a:lnTo>
                <a:lnTo>
                  <a:pt x="83" y="202"/>
                </a:lnTo>
                <a:lnTo>
                  <a:pt x="51" y="397"/>
                </a:lnTo>
                <a:lnTo>
                  <a:pt x="48" y="461"/>
                </a:lnTo>
                <a:lnTo>
                  <a:pt x="60" y="570"/>
                </a:lnTo>
                <a:lnTo>
                  <a:pt x="54" y="682"/>
                </a:lnTo>
                <a:lnTo>
                  <a:pt x="16" y="787"/>
                </a:lnTo>
                <a:lnTo>
                  <a:pt x="0" y="88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5124" name="Picture 4" descr="Image result for literatura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08812" y="1302239"/>
            <a:ext cx="4419600" cy="4770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772297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00000" y="4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59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1.85185E-6 C 4.44444E-6 -0.03496 0.10694 -0.06204 0.23715 -0.06204 C 0.37135 -0.06204 0.41632 -0.0294 0.47847 1.85185E-6 C 0.51944 0.05393 0.58541 0.06204 0.71961 0.06204 C 0.84982 0.06204 0.95694 0.03495 0.95694 1.85185E-6 " pathEditMode="relative" rAng="0" ptsTypes="fffff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847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8" presetClass="emph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Rot by="1800000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6" presetClass="emph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5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grpId="2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1.11111E-6 -1.48148E-6 C 0.02708 -0.05764 0.05452 -0.11481 0.11945 -0.1331 C 0.18438 -0.15139 0.30695 -0.12917 0.38941 -0.10972 C 0.47188 -0.09051 0.53854 -0.02546 0.61406 -0.01643 C 0.68941 -0.00741 0.79792 -0.04143 0.84236 -0.05625 C 0.88663 -0.07106 0.88351 -0.08819 0.88038 -0.10532 " pathEditMode="relative" rAng="0" ptsTypes="aaaaaA">
                                      <p:cBhvr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300" y="-760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8" presetClass="emph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Rot by="2400000">
                                      <p:cBhvr>
                                        <p:cTn id="2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6" presetClass="emph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5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grpId="2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0 0 C 0.02638 -0.05758 0.05295 -0.11492 0.11579 -0.13318 C 0.17864 -0.15145 0.29722 -0.12925 0.37708 -0.10983 C 0.45694 -0.09041 0.52152 -0.02544 0.59461 -0.01642 C 0.6677 -0.0074 0.77274 -0.04139 0.81579 -0.05619 C 0.85868 -0.07099 0.85555 -0.0881 0.8526 -0.10521 " pathEditMode="relative" ptsTypes="aaaaaA">
                                      <p:cBhvr>
                                        <p:cTn id="2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" presetID="8" presetClass="emph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-5400000">
                                      <p:cBhvr>
                                        <p:cTn id="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6" presetClass="emph" presetSubtype="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32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00000" y="4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grpId="2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 0 C 0.02638 -0.05758 0.05295 -0.11492 0.11579 -0.13318 C 0.17864 -0.15145 0.29722 -0.12925 0.37708 -0.10983 C 0.45694 -0.09041 0.52152 -0.02544 0.59461 -0.01642 C 0.6677 -0.0074 0.77274 -0.04139 0.81579 -0.05619 C 0.85868 -0.07099 0.85555 -0.0881 0.8526 -0.10521 " pathEditMode="relative" ptsTypes="aaaaaA">
                                      <p:cBhvr>
                                        <p:cTn id="3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" presetID="8" presetClass="emph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5400000">
                                      <p:cBhvr>
                                        <p:cTn id="3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8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5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0 C 0.02638 -0.05758 0.05295 -0.11492 0.11579 -0.13318 C 0.17864 -0.15145 0.29722 -0.12925 0.37708 -0.10983 C 0.45694 -0.09041 0.52152 -0.02544 0.59461 -0.01642 C 0.6677 -0.0074 0.77274 -0.04139 0.81579 -0.05619 C 0.85868 -0.07099 0.85555 -0.0881 0.8526 -0.10521 " pathEditMode="relative" ptsTypes="aaaaaA">
                                      <p:cBhvr>
                                        <p:cTn id="4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1" presetID="8" presetClass="emph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21600000">
                                      <p:cBhvr>
                                        <p:cTn id="4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6" presetClass="emph" presetSubtype="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44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0" presetClass="path" presetSubtype="0" accel="50000" decel="50000" fill="hold" grpId="2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0 0 C 0.02638 -0.05758 0.05295 -0.11492 0.11579 -0.13318 C 0.17864 -0.15145 0.29722 -0.12925 0.37708 -0.10983 C 0.45694 -0.09041 0.52152 -0.02544 0.59461 -0.01642 C 0.6677 -0.0074 0.77274 -0.04139 0.81579 -0.05619 C 0.85868 -0.07099 0.85555 -0.0881 0.8526 -0.10521 " pathEditMode="relative" ptsTypes="aaaaaA">
                                      <p:cBhvr>
                                        <p:cTn id="4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4" grpId="2" animBg="1"/>
      <p:bldP spid="5" grpId="0" animBg="1"/>
      <p:bldP spid="5" grpId="1" animBg="1"/>
      <p:bldP spid="5" grpId="2" animBg="1"/>
      <p:bldP spid="6" grpId="0" animBg="1"/>
      <p:bldP spid="6" grpId="1" animBg="1"/>
      <p:bldP spid="6" grpId="2" animBg="1"/>
      <p:bldP spid="7" grpId="0" animBg="1"/>
      <p:bldP spid="7" grpId="1" animBg="1"/>
      <p:bldP spid="7" grpId="2" animBg="1"/>
      <p:bldP spid="8" grpId="0" animBg="1"/>
      <p:bldP spid="8" grpId="1" animBg="1"/>
      <p:bldP spid="8" grpId="2" animBg="1"/>
      <p:bldP spid="9" grpId="0" animBg="1"/>
      <p:bldP spid="9" grpId="1" animBg="1"/>
      <p:bldP spid="9" grpId="2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0838" y="1163301"/>
            <a:ext cx="6248400" cy="5410201"/>
          </a:xfrm>
        </p:spPr>
        <p:txBody>
          <a:bodyPr>
            <a:normAutofit lnSpcReduction="10000"/>
          </a:bodyPr>
          <a:lstStyle/>
          <a:p>
            <a:r>
              <a:rPr lang="mk-MK" dirty="0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Драмата води потекло од игрите што во чест на богот на виното, плодноста и уживањето – Дионис, се играле двапати годишно.</a:t>
            </a:r>
          </a:p>
          <a:p>
            <a:r>
              <a:rPr lang="mk-MK" dirty="0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Зборот драма води потекло од грчкиот збор </a:t>
            </a:r>
            <a:r>
              <a:rPr lang="en-US" dirty="0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drama- </a:t>
            </a:r>
            <a:r>
              <a:rPr lang="mk-MK" dirty="0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што значи дејство.</a:t>
            </a:r>
          </a:p>
          <a:p>
            <a:r>
              <a:rPr lang="mk-MK" dirty="0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Драмата е литературно дело напишано во дијалошка форма, наменето за сценска изведба,</a:t>
            </a:r>
          </a:p>
          <a:p>
            <a:r>
              <a:rPr lang="mk-MK" dirty="0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може и да се чита.</a:t>
            </a:r>
          </a:p>
          <a:p>
            <a:r>
              <a:rPr lang="mk-MK" dirty="0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Својата целовитост драмата ја доживува кога ќе биде поставена на сцена, при што артисти ги толкуваат улогите.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812" y="228600"/>
            <a:ext cx="4953000" cy="762000"/>
          </a:xfrm>
        </p:spPr>
        <p:txBody>
          <a:bodyPr/>
          <a:lstStyle/>
          <a:p>
            <a:r>
              <a:rPr lang="mk-MK" dirty="0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ДРАМА</a:t>
            </a:r>
            <a:endParaRPr lang="en-US" dirty="0">
              <a:solidFill>
                <a:schemeClr val="accent3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reeform 4"/>
          <p:cNvSpPr>
            <a:spLocks/>
          </p:cNvSpPr>
          <p:nvPr/>
        </p:nvSpPr>
        <p:spPr bwMode="auto">
          <a:xfrm>
            <a:off x="1177925" y="3868402"/>
            <a:ext cx="1047750" cy="1268523"/>
          </a:xfrm>
          <a:custGeom>
            <a:avLst/>
            <a:gdLst/>
            <a:ahLst/>
            <a:cxnLst>
              <a:cxn ang="0">
                <a:pos x="637" y="404"/>
              </a:cxn>
              <a:cxn ang="0">
                <a:pos x="660" y="362"/>
              </a:cxn>
              <a:cxn ang="0">
                <a:pos x="660" y="317"/>
              </a:cxn>
              <a:cxn ang="0">
                <a:pos x="660" y="237"/>
              </a:cxn>
              <a:cxn ang="0">
                <a:pos x="653" y="192"/>
              </a:cxn>
              <a:cxn ang="0">
                <a:pos x="634" y="148"/>
              </a:cxn>
              <a:cxn ang="0">
                <a:pos x="599" y="96"/>
              </a:cxn>
              <a:cxn ang="0">
                <a:pos x="567" y="55"/>
              </a:cxn>
              <a:cxn ang="0">
                <a:pos x="525" y="23"/>
              </a:cxn>
              <a:cxn ang="0">
                <a:pos x="391" y="0"/>
              </a:cxn>
              <a:cxn ang="0">
                <a:pos x="288" y="0"/>
              </a:cxn>
              <a:cxn ang="0">
                <a:pos x="189" y="20"/>
              </a:cxn>
              <a:cxn ang="0">
                <a:pos x="84" y="71"/>
              </a:cxn>
              <a:cxn ang="0">
                <a:pos x="26" y="116"/>
              </a:cxn>
              <a:cxn ang="0">
                <a:pos x="0" y="189"/>
              </a:cxn>
              <a:cxn ang="0">
                <a:pos x="7" y="311"/>
              </a:cxn>
              <a:cxn ang="0">
                <a:pos x="36" y="432"/>
              </a:cxn>
              <a:cxn ang="0">
                <a:pos x="103" y="557"/>
              </a:cxn>
              <a:cxn ang="0">
                <a:pos x="138" y="612"/>
              </a:cxn>
              <a:cxn ang="0">
                <a:pos x="189" y="672"/>
              </a:cxn>
              <a:cxn ang="0">
                <a:pos x="237" y="720"/>
              </a:cxn>
              <a:cxn ang="0">
                <a:pos x="298" y="733"/>
              </a:cxn>
              <a:cxn ang="0">
                <a:pos x="362" y="727"/>
              </a:cxn>
              <a:cxn ang="0">
                <a:pos x="423" y="704"/>
              </a:cxn>
              <a:cxn ang="0">
                <a:pos x="464" y="663"/>
              </a:cxn>
              <a:cxn ang="0">
                <a:pos x="522" y="637"/>
              </a:cxn>
              <a:cxn ang="0">
                <a:pos x="596" y="580"/>
              </a:cxn>
              <a:cxn ang="0">
                <a:pos x="637" y="404"/>
              </a:cxn>
            </a:cxnLst>
            <a:rect l="0" t="0" r="r" b="b"/>
            <a:pathLst>
              <a:path w="660" h="733">
                <a:moveTo>
                  <a:pt x="637" y="404"/>
                </a:moveTo>
                <a:lnTo>
                  <a:pt x="660" y="362"/>
                </a:lnTo>
                <a:lnTo>
                  <a:pt x="660" y="317"/>
                </a:lnTo>
                <a:lnTo>
                  <a:pt x="660" y="237"/>
                </a:lnTo>
                <a:lnTo>
                  <a:pt x="653" y="192"/>
                </a:lnTo>
                <a:lnTo>
                  <a:pt x="634" y="148"/>
                </a:lnTo>
                <a:lnTo>
                  <a:pt x="599" y="96"/>
                </a:lnTo>
                <a:lnTo>
                  <a:pt x="567" y="55"/>
                </a:lnTo>
                <a:lnTo>
                  <a:pt x="525" y="23"/>
                </a:lnTo>
                <a:lnTo>
                  <a:pt x="391" y="0"/>
                </a:lnTo>
                <a:lnTo>
                  <a:pt x="288" y="0"/>
                </a:lnTo>
                <a:lnTo>
                  <a:pt x="189" y="20"/>
                </a:lnTo>
                <a:lnTo>
                  <a:pt x="84" y="71"/>
                </a:lnTo>
                <a:lnTo>
                  <a:pt x="26" y="116"/>
                </a:lnTo>
                <a:lnTo>
                  <a:pt x="0" y="189"/>
                </a:lnTo>
                <a:lnTo>
                  <a:pt x="7" y="311"/>
                </a:lnTo>
                <a:lnTo>
                  <a:pt x="36" y="432"/>
                </a:lnTo>
                <a:lnTo>
                  <a:pt x="103" y="557"/>
                </a:lnTo>
                <a:lnTo>
                  <a:pt x="138" y="612"/>
                </a:lnTo>
                <a:lnTo>
                  <a:pt x="189" y="672"/>
                </a:lnTo>
                <a:lnTo>
                  <a:pt x="237" y="720"/>
                </a:lnTo>
                <a:lnTo>
                  <a:pt x="298" y="733"/>
                </a:lnTo>
                <a:lnTo>
                  <a:pt x="362" y="727"/>
                </a:lnTo>
                <a:lnTo>
                  <a:pt x="423" y="704"/>
                </a:lnTo>
                <a:lnTo>
                  <a:pt x="464" y="663"/>
                </a:lnTo>
                <a:lnTo>
                  <a:pt x="522" y="637"/>
                </a:lnTo>
                <a:lnTo>
                  <a:pt x="596" y="580"/>
                </a:lnTo>
                <a:lnTo>
                  <a:pt x="637" y="404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reeform 9"/>
          <p:cNvSpPr>
            <a:spLocks/>
          </p:cNvSpPr>
          <p:nvPr/>
        </p:nvSpPr>
        <p:spPr bwMode="auto">
          <a:xfrm>
            <a:off x="1544638" y="4722477"/>
            <a:ext cx="827087" cy="1162957"/>
          </a:xfrm>
          <a:custGeom>
            <a:avLst/>
            <a:gdLst/>
            <a:ahLst/>
            <a:cxnLst>
              <a:cxn ang="0">
                <a:pos x="454" y="451"/>
              </a:cxn>
              <a:cxn ang="0">
                <a:pos x="381" y="477"/>
              </a:cxn>
              <a:cxn ang="0">
                <a:pos x="339" y="518"/>
              </a:cxn>
              <a:cxn ang="0">
                <a:pos x="317" y="573"/>
              </a:cxn>
              <a:cxn ang="0">
                <a:pos x="269" y="614"/>
              </a:cxn>
              <a:cxn ang="0">
                <a:pos x="211" y="653"/>
              </a:cxn>
              <a:cxn ang="0">
                <a:pos x="147" y="672"/>
              </a:cxn>
              <a:cxn ang="0">
                <a:pos x="93" y="669"/>
              </a:cxn>
              <a:cxn ang="0">
                <a:pos x="41" y="662"/>
              </a:cxn>
              <a:cxn ang="0">
                <a:pos x="0" y="669"/>
              </a:cxn>
              <a:cxn ang="0">
                <a:pos x="16" y="630"/>
              </a:cxn>
              <a:cxn ang="0">
                <a:pos x="25" y="576"/>
              </a:cxn>
              <a:cxn ang="0">
                <a:pos x="29" y="483"/>
              </a:cxn>
              <a:cxn ang="0">
                <a:pos x="48" y="387"/>
              </a:cxn>
              <a:cxn ang="0">
                <a:pos x="89" y="301"/>
              </a:cxn>
              <a:cxn ang="0">
                <a:pos x="141" y="224"/>
              </a:cxn>
              <a:cxn ang="0">
                <a:pos x="185" y="163"/>
              </a:cxn>
              <a:cxn ang="0">
                <a:pos x="275" y="93"/>
              </a:cxn>
              <a:cxn ang="0">
                <a:pos x="352" y="35"/>
              </a:cxn>
              <a:cxn ang="0">
                <a:pos x="435" y="0"/>
              </a:cxn>
              <a:cxn ang="0">
                <a:pos x="521" y="0"/>
              </a:cxn>
              <a:cxn ang="0">
                <a:pos x="499" y="80"/>
              </a:cxn>
              <a:cxn ang="0">
                <a:pos x="435" y="195"/>
              </a:cxn>
              <a:cxn ang="0">
                <a:pos x="425" y="326"/>
              </a:cxn>
              <a:cxn ang="0">
                <a:pos x="454" y="451"/>
              </a:cxn>
            </a:cxnLst>
            <a:rect l="0" t="0" r="r" b="b"/>
            <a:pathLst>
              <a:path w="521" h="672">
                <a:moveTo>
                  <a:pt x="454" y="451"/>
                </a:moveTo>
                <a:lnTo>
                  <a:pt x="381" y="477"/>
                </a:lnTo>
                <a:lnTo>
                  <a:pt x="339" y="518"/>
                </a:lnTo>
                <a:lnTo>
                  <a:pt x="317" y="573"/>
                </a:lnTo>
                <a:lnTo>
                  <a:pt x="269" y="614"/>
                </a:lnTo>
                <a:lnTo>
                  <a:pt x="211" y="653"/>
                </a:lnTo>
                <a:lnTo>
                  <a:pt x="147" y="672"/>
                </a:lnTo>
                <a:lnTo>
                  <a:pt x="93" y="669"/>
                </a:lnTo>
                <a:lnTo>
                  <a:pt x="41" y="662"/>
                </a:lnTo>
                <a:lnTo>
                  <a:pt x="0" y="669"/>
                </a:lnTo>
                <a:lnTo>
                  <a:pt x="16" y="630"/>
                </a:lnTo>
                <a:lnTo>
                  <a:pt x="25" y="576"/>
                </a:lnTo>
                <a:lnTo>
                  <a:pt x="29" y="483"/>
                </a:lnTo>
                <a:lnTo>
                  <a:pt x="48" y="387"/>
                </a:lnTo>
                <a:lnTo>
                  <a:pt x="89" y="301"/>
                </a:lnTo>
                <a:lnTo>
                  <a:pt x="141" y="224"/>
                </a:lnTo>
                <a:lnTo>
                  <a:pt x="185" y="163"/>
                </a:lnTo>
                <a:lnTo>
                  <a:pt x="275" y="93"/>
                </a:lnTo>
                <a:lnTo>
                  <a:pt x="352" y="35"/>
                </a:lnTo>
                <a:lnTo>
                  <a:pt x="435" y="0"/>
                </a:lnTo>
                <a:lnTo>
                  <a:pt x="521" y="0"/>
                </a:lnTo>
                <a:lnTo>
                  <a:pt x="499" y="80"/>
                </a:lnTo>
                <a:lnTo>
                  <a:pt x="435" y="195"/>
                </a:lnTo>
                <a:lnTo>
                  <a:pt x="425" y="326"/>
                </a:lnTo>
                <a:lnTo>
                  <a:pt x="454" y="451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>
            <a:off x="2184400" y="4763753"/>
            <a:ext cx="731838" cy="1278907"/>
          </a:xfrm>
          <a:custGeom>
            <a:avLst/>
            <a:gdLst/>
            <a:ahLst/>
            <a:cxnLst>
              <a:cxn ang="0">
                <a:pos x="102" y="0"/>
              </a:cxn>
              <a:cxn ang="0">
                <a:pos x="29" y="137"/>
              </a:cxn>
              <a:cxn ang="0">
                <a:pos x="0" y="249"/>
              </a:cxn>
              <a:cxn ang="0">
                <a:pos x="3" y="316"/>
              </a:cxn>
              <a:cxn ang="0">
                <a:pos x="35" y="403"/>
              </a:cxn>
              <a:cxn ang="0">
                <a:pos x="42" y="467"/>
              </a:cxn>
              <a:cxn ang="0">
                <a:pos x="90" y="540"/>
              </a:cxn>
              <a:cxn ang="0">
                <a:pos x="144" y="617"/>
              </a:cxn>
              <a:cxn ang="0">
                <a:pos x="205" y="672"/>
              </a:cxn>
              <a:cxn ang="0">
                <a:pos x="275" y="726"/>
              </a:cxn>
              <a:cxn ang="0">
                <a:pos x="294" y="732"/>
              </a:cxn>
              <a:cxn ang="0">
                <a:pos x="339" y="739"/>
              </a:cxn>
              <a:cxn ang="0">
                <a:pos x="390" y="732"/>
              </a:cxn>
              <a:cxn ang="0">
                <a:pos x="416" y="694"/>
              </a:cxn>
              <a:cxn ang="0">
                <a:pos x="432" y="659"/>
              </a:cxn>
              <a:cxn ang="0">
                <a:pos x="461" y="630"/>
              </a:cxn>
              <a:cxn ang="0">
                <a:pos x="410" y="531"/>
              </a:cxn>
              <a:cxn ang="0">
                <a:pos x="346" y="438"/>
              </a:cxn>
              <a:cxn ang="0">
                <a:pos x="288" y="329"/>
              </a:cxn>
              <a:cxn ang="0">
                <a:pos x="230" y="249"/>
              </a:cxn>
              <a:cxn ang="0">
                <a:pos x="160" y="150"/>
              </a:cxn>
              <a:cxn ang="0">
                <a:pos x="102" y="0"/>
              </a:cxn>
            </a:cxnLst>
            <a:rect l="0" t="0" r="r" b="b"/>
            <a:pathLst>
              <a:path w="461" h="739">
                <a:moveTo>
                  <a:pt x="102" y="0"/>
                </a:moveTo>
                <a:lnTo>
                  <a:pt x="29" y="137"/>
                </a:lnTo>
                <a:lnTo>
                  <a:pt x="0" y="249"/>
                </a:lnTo>
                <a:lnTo>
                  <a:pt x="3" y="316"/>
                </a:lnTo>
                <a:lnTo>
                  <a:pt x="35" y="403"/>
                </a:lnTo>
                <a:lnTo>
                  <a:pt x="42" y="467"/>
                </a:lnTo>
                <a:lnTo>
                  <a:pt x="90" y="540"/>
                </a:lnTo>
                <a:lnTo>
                  <a:pt x="144" y="617"/>
                </a:lnTo>
                <a:lnTo>
                  <a:pt x="205" y="672"/>
                </a:lnTo>
                <a:lnTo>
                  <a:pt x="275" y="726"/>
                </a:lnTo>
                <a:lnTo>
                  <a:pt x="294" y="732"/>
                </a:lnTo>
                <a:lnTo>
                  <a:pt x="339" y="739"/>
                </a:lnTo>
                <a:lnTo>
                  <a:pt x="390" y="732"/>
                </a:lnTo>
                <a:lnTo>
                  <a:pt x="416" y="694"/>
                </a:lnTo>
                <a:lnTo>
                  <a:pt x="432" y="659"/>
                </a:lnTo>
                <a:lnTo>
                  <a:pt x="461" y="630"/>
                </a:lnTo>
                <a:lnTo>
                  <a:pt x="410" y="531"/>
                </a:lnTo>
                <a:lnTo>
                  <a:pt x="346" y="438"/>
                </a:lnTo>
                <a:lnTo>
                  <a:pt x="288" y="329"/>
                </a:lnTo>
                <a:lnTo>
                  <a:pt x="230" y="249"/>
                </a:lnTo>
                <a:lnTo>
                  <a:pt x="160" y="150"/>
                </a:lnTo>
                <a:lnTo>
                  <a:pt x="102" y="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Freeform 7"/>
          <p:cNvSpPr>
            <a:spLocks/>
          </p:cNvSpPr>
          <p:nvPr/>
        </p:nvSpPr>
        <p:spPr bwMode="auto">
          <a:xfrm>
            <a:off x="2332038" y="4706603"/>
            <a:ext cx="1143000" cy="1308326"/>
          </a:xfrm>
          <a:custGeom>
            <a:avLst/>
            <a:gdLst/>
            <a:ahLst/>
            <a:cxnLst>
              <a:cxn ang="0">
                <a:pos x="150" y="61"/>
              </a:cxn>
              <a:cxn ang="0">
                <a:pos x="454" y="272"/>
              </a:cxn>
              <a:cxn ang="0">
                <a:pos x="560" y="394"/>
              </a:cxn>
              <a:cxn ang="0">
                <a:pos x="653" y="522"/>
              </a:cxn>
              <a:cxn ang="0">
                <a:pos x="701" y="669"/>
              </a:cxn>
              <a:cxn ang="0">
                <a:pos x="720" y="756"/>
              </a:cxn>
              <a:cxn ang="0">
                <a:pos x="688" y="736"/>
              </a:cxn>
              <a:cxn ang="0">
                <a:pos x="560" y="730"/>
              </a:cxn>
              <a:cxn ang="0">
                <a:pos x="470" y="714"/>
              </a:cxn>
              <a:cxn ang="0">
                <a:pos x="368" y="666"/>
              </a:cxn>
              <a:cxn ang="0">
                <a:pos x="265" y="522"/>
              </a:cxn>
              <a:cxn ang="0">
                <a:pos x="192" y="378"/>
              </a:cxn>
              <a:cxn ang="0">
                <a:pos x="105" y="260"/>
              </a:cxn>
              <a:cxn ang="0">
                <a:pos x="51" y="160"/>
              </a:cxn>
              <a:cxn ang="0">
                <a:pos x="13" y="68"/>
              </a:cxn>
              <a:cxn ang="0">
                <a:pos x="0" y="20"/>
              </a:cxn>
              <a:cxn ang="0">
                <a:pos x="6" y="0"/>
              </a:cxn>
              <a:cxn ang="0">
                <a:pos x="99" y="16"/>
              </a:cxn>
              <a:cxn ang="0">
                <a:pos x="137" y="45"/>
              </a:cxn>
              <a:cxn ang="0">
                <a:pos x="150" y="61"/>
              </a:cxn>
            </a:cxnLst>
            <a:rect l="0" t="0" r="r" b="b"/>
            <a:pathLst>
              <a:path w="720" h="756">
                <a:moveTo>
                  <a:pt x="150" y="61"/>
                </a:moveTo>
                <a:lnTo>
                  <a:pt x="454" y="272"/>
                </a:lnTo>
                <a:lnTo>
                  <a:pt x="560" y="394"/>
                </a:lnTo>
                <a:lnTo>
                  <a:pt x="653" y="522"/>
                </a:lnTo>
                <a:lnTo>
                  <a:pt x="701" y="669"/>
                </a:lnTo>
                <a:lnTo>
                  <a:pt x="720" y="756"/>
                </a:lnTo>
                <a:lnTo>
                  <a:pt x="688" y="736"/>
                </a:lnTo>
                <a:lnTo>
                  <a:pt x="560" y="730"/>
                </a:lnTo>
                <a:lnTo>
                  <a:pt x="470" y="714"/>
                </a:lnTo>
                <a:lnTo>
                  <a:pt x="368" y="666"/>
                </a:lnTo>
                <a:lnTo>
                  <a:pt x="265" y="522"/>
                </a:lnTo>
                <a:lnTo>
                  <a:pt x="192" y="378"/>
                </a:lnTo>
                <a:lnTo>
                  <a:pt x="105" y="260"/>
                </a:lnTo>
                <a:lnTo>
                  <a:pt x="51" y="160"/>
                </a:lnTo>
                <a:lnTo>
                  <a:pt x="13" y="68"/>
                </a:lnTo>
                <a:lnTo>
                  <a:pt x="0" y="20"/>
                </a:lnTo>
                <a:lnTo>
                  <a:pt x="6" y="0"/>
                </a:lnTo>
                <a:lnTo>
                  <a:pt x="99" y="16"/>
                </a:lnTo>
                <a:lnTo>
                  <a:pt x="137" y="45"/>
                </a:lnTo>
                <a:lnTo>
                  <a:pt x="150" y="61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Freeform 6"/>
          <p:cNvSpPr>
            <a:spLocks/>
          </p:cNvSpPr>
          <p:nvPr/>
        </p:nvSpPr>
        <p:spPr bwMode="auto">
          <a:xfrm>
            <a:off x="2327275" y="4071602"/>
            <a:ext cx="1238250" cy="1162957"/>
          </a:xfrm>
          <a:custGeom>
            <a:avLst/>
            <a:gdLst/>
            <a:ahLst/>
            <a:cxnLst>
              <a:cxn ang="0">
                <a:pos x="0" y="407"/>
              </a:cxn>
              <a:cxn ang="0">
                <a:pos x="137" y="452"/>
              </a:cxn>
              <a:cxn ang="0">
                <a:pos x="214" y="528"/>
              </a:cxn>
              <a:cxn ang="0">
                <a:pos x="265" y="573"/>
              </a:cxn>
              <a:cxn ang="0">
                <a:pos x="396" y="637"/>
              </a:cxn>
              <a:cxn ang="0">
                <a:pos x="502" y="669"/>
              </a:cxn>
              <a:cxn ang="0">
                <a:pos x="640" y="672"/>
              </a:cxn>
              <a:cxn ang="0">
                <a:pos x="716" y="647"/>
              </a:cxn>
              <a:cxn ang="0">
                <a:pos x="752" y="583"/>
              </a:cxn>
              <a:cxn ang="0">
                <a:pos x="780" y="496"/>
              </a:cxn>
              <a:cxn ang="0">
                <a:pos x="774" y="436"/>
              </a:cxn>
              <a:cxn ang="0">
                <a:pos x="723" y="349"/>
              </a:cxn>
              <a:cxn ang="0">
                <a:pos x="678" y="298"/>
              </a:cxn>
              <a:cxn ang="0">
                <a:pos x="659" y="276"/>
              </a:cxn>
              <a:cxn ang="0">
                <a:pos x="572" y="106"/>
              </a:cxn>
              <a:cxn ang="0">
                <a:pos x="528" y="39"/>
              </a:cxn>
              <a:cxn ang="0">
                <a:pos x="460" y="16"/>
              </a:cxn>
              <a:cxn ang="0">
                <a:pos x="400" y="4"/>
              </a:cxn>
              <a:cxn ang="0">
                <a:pos x="345" y="0"/>
              </a:cxn>
              <a:cxn ang="0">
                <a:pos x="316" y="39"/>
              </a:cxn>
              <a:cxn ang="0">
                <a:pos x="278" y="125"/>
              </a:cxn>
              <a:cxn ang="0">
                <a:pos x="240" y="208"/>
              </a:cxn>
              <a:cxn ang="0">
                <a:pos x="102" y="352"/>
              </a:cxn>
              <a:cxn ang="0">
                <a:pos x="0" y="407"/>
              </a:cxn>
            </a:cxnLst>
            <a:rect l="0" t="0" r="r" b="b"/>
            <a:pathLst>
              <a:path w="780" h="672">
                <a:moveTo>
                  <a:pt x="0" y="407"/>
                </a:moveTo>
                <a:lnTo>
                  <a:pt x="137" y="452"/>
                </a:lnTo>
                <a:lnTo>
                  <a:pt x="214" y="528"/>
                </a:lnTo>
                <a:lnTo>
                  <a:pt x="265" y="573"/>
                </a:lnTo>
                <a:lnTo>
                  <a:pt x="396" y="637"/>
                </a:lnTo>
                <a:lnTo>
                  <a:pt x="502" y="669"/>
                </a:lnTo>
                <a:lnTo>
                  <a:pt x="640" y="672"/>
                </a:lnTo>
                <a:lnTo>
                  <a:pt x="716" y="647"/>
                </a:lnTo>
                <a:lnTo>
                  <a:pt x="752" y="583"/>
                </a:lnTo>
                <a:lnTo>
                  <a:pt x="780" y="496"/>
                </a:lnTo>
                <a:lnTo>
                  <a:pt x="774" y="436"/>
                </a:lnTo>
                <a:lnTo>
                  <a:pt x="723" y="349"/>
                </a:lnTo>
                <a:lnTo>
                  <a:pt x="678" y="298"/>
                </a:lnTo>
                <a:lnTo>
                  <a:pt x="659" y="276"/>
                </a:lnTo>
                <a:lnTo>
                  <a:pt x="572" y="106"/>
                </a:lnTo>
                <a:lnTo>
                  <a:pt x="528" y="39"/>
                </a:lnTo>
                <a:lnTo>
                  <a:pt x="460" y="16"/>
                </a:lnTo>
                <a:lnTo>
                  <a:pt x="400" y="4"/>
                </a:lnTo>
                <a:lnTo>
                  <a:pt x="345" y="0"/>
                </a:lnTo>
                <a:lnTo>
                  <a:pt x="316" y="39"/>
                </a:lnTo>
                <a:lnTo>
                  <a:pt x="278" y="125"/>
                </a:lnTo>
                <a:lnTo>
                  <a:pt x="240" y="208"/>
                </a:lnTo>
                <a:lnTo>
                  <a:pt x="102" y="352"/>
                </a:lnTo>
                <a:lnTo>
                  <a:pt x="0" y="407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Freeform 5"/>
          <p:cNvSpPr>
            <a:spLocks/>
          </p:cNvSpPr>
          <p:nvPr/>
        </p:nvSpPr>
        <p:spPr bwMode="auto">
          <a:xfrm>
            <a:off x="2124075" y="3381040"/>
            <a:ext cx="654050" cy="1528111"/>
          </a:xfrm>
          <a:custGeom>
            <a:avLst/>
            <a:gdLst/>
            <a:ahLst/>
            <a:cxnLst>
              <a:cxn ang="0">
                <a:pos x="0" y="883"/>
              </a:cxn>
              <a:cxn ang="0">
                <a:pos x="128" y="855"/>
              </a:cxn>
              <a:cxn ang="0">
                <a:pos x="211" y="800"/>
              </a:cxn>
              <a:cxn ang="0">
                <a:pos x="291" y="733"/>
              </a:cxn>
              <a:cxn ang="0">
                <a:pos x="355" y="666"/>
              </a:cxn>
              <a:cxn ang="0">
                <a:pos x="387" y="615"/>
              </a:cxn>
              <a:cxn ang="0">
                <a:pos x="412" y="467"/>
              </a:cxn>
              <a:cxn ang="0">
                <a:pos x="409" y="349"/>
              </a:cxn>
              <a:cxn ang="0">
                <a:pos x="380" y="218"/>
              </a:cxn>
              <a:cxn ang="0">
                <a:pos x="336" y="122"/>
              </a:cxn>
              <a:cxn ang="0">
                <a:pos x="288" y="58"/>
              </a:cxn>
              <a:cxn ang="0">
                <a:pos x="230" y="0"/>
              </a:cxn>
              <a:cxn ang="0">
                <a:pos x="182" y="51"/>
              </a:cxn>
              <a:cxn ang="0">
                <a:pos x="124" y="122"/>
              </a:cxn>
              <a:cxn ang="0">
                <a:pos x="83" y="202"/>
              </a:cxn>
              <a:cxn ang="0">
                <a:pos x="51" y="397"/>
              </a:cxn>
              <a:cxn ang="0">
                <a:pos x="48" y="461"/>
              </a:cxn>
              <a:cxn ang="0">
                <a:pos x="60" y="570"/>
              </a:cxn>
              <a:cxn ang="0">
                <a:pos x="54" y="682"/>
              </a:cxn>
              <a:cxn ang="0">
                <a:pos x="16" y="787"/>
              </a:cxn>
              <a:cxn ang="0">
                <a:pos x="0" y="883"/>
              </a:cxn>
            </a:cxnLst>
            <a:rect l="0" t="0" r="r" b="b"/>
            <a:pathLst>
              <a:path w="412" h="883">
                <a:moveTo>
                  <a:pt x="0" y="883"/>
                </a:moveTo>
                <a:lnTo>
                  <a:pt x="128" y="855"/>
                </a:lnTo>
                <a:lnTo>
                  <a:pt x="211" y="800"/>
                </a:lnTo>
                <a:lnTo>
                  <a:pt x="291" y="733"/>
                </a:lnTo>
                <a:lnTo>
                  <a:pt x="355" y="666"/>
                </a:lnTo>
                <a:lnTo>
                  <a:pt x="387" y="615"/>
                </a:lnTo>
                <a:lnTo>
                  <a:pt x="412" y="467"/>
                </a:lnTo>
                <a:lnTo>
                  <a:pt x="409" y="349"/>
                </a:lnTo>
                <a:lnTo>
                  <a:pt x="380" y="218"/>
                </a:lnTo>
                <a:lnTo>
                  <a:pt x="336" y="122"/>
                </a:lnTo>
                <a:lnTo>
                  <a:pt x="288" y="58"/>
                </a:lnTo>
                <a:lnTo>
                  <a:pt x="230" y="0"/>
                </a:lnTo>
                <a:lnTo>
                  <a:pt x="182" y="51"/>
                </a:lnTo>
                <a:lnTo>
                  <a:pt x="124" y="122"/>
                </a:lnTo>
                <a:lnTo>
                  <a:pt x="83" y="202"/>
                </a:lnTo>
                <a:lnTo>
                  <a:pt x="51" y="397"/>
                </a:lnTo>
                <a:lnTo>
                  <a:pt x="48" y="461"/>
                </a:lnTo>
                <a:lnTo>
                  <a:pt x="60" y="570"/>
                </a:lnTo>
                <a:lnTo>
                  <a:pt x="54" y="682"/>
                </a:lnTo>
                <a:lnTo>
                  <a:pt x="16" y="787"/>
                </a:lnTo>
                <a:lnTo>
                  <a:pt x="0" y="88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13612" y="2020869"/>
            <a:ext cx="4008761" cy="3181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038915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00000" y="4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59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1.85185E-6 C 4.44444E-6 -0.03496 0.10694 -0.06204 0.23715 -0.06204 C 0.37135 -0.06204 0.41632 -0.0294 0.47847 1.85185E-6 C 0.51944 0.05393 0.58541 0.06204 0.71961 0.06204 C 0.84982 0.06204 0.95694 0.03495 0.95694 1.85185E-6 " pathEditMode="relative" rAng="0" ptsTypes="fffff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847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8" presetClass="emph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Rot by="1800000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6" presetClass="emph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5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grpId="2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1.11111E-6 -1.48148E-6 C 0.02708 -0.05764 0.05452 -0.11481 0.11945 -0.1331 C 0.18438 -0.15139 0.30695 -0.12917 0.38941 -0.10972 C 0.47188 -0.09051 0.53854 -0.02546 0.61406 -0.01643 C 0.68941 -0.00741 0.79792 -0.04143 0.84236 -0.05625 C 0.88663 -0.07106 0.88351 -0.08819 0.88038 -0.10532 " pathEditMode="relative" rAng="0" ptsTypes="aaaaaA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300" y="-760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8" presetClass="emph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Rot by="2400000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6" presetClass="emph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5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grpId="2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0 0 C 0.02638 -0.05758 0.05295 -0.11492 0.11579 -0.13318 C 0.17864 -0.15145 0.29722 -0.12925 0.37708 -0.10983 C 0.45694 -0.09041 0.52152 -0.02544 0.59461 -0.01642 C 0.6677 -0.0074 0.77274 -0.04139 0.81579 -0.05619 C 0.85868 -0.07099 0.85555 -0.0881 0.8526 -0.10521 " pathEditMode="relative" ptsTypes="aaaaaA"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8" presetClass="emph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-5400000">
                                      <p:cBhvr>
                                        <p:cTn id="2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6" presetClass="emph" presetSubtype="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00000" y="4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grpId="2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 0 C 0.02638 -0.05758 0.05295 -0.11492 0.11579 -0.13318 C 0.17864 -0.15145 0.29722 -0.12925 0.37708 -0.10983 C 0.45694 -0.09041 0.52152 -0.02544 0.59461 -0.01642 C 0.6677 -0.0074 0.77274 -0.04139 0.81579 -0.05619 C 0.85868 -0.07099 0.85555 -0.0881 0.8526 -0.10521 " pathEditMode="relative" ptsTypes="aaaaaA">
                                      <p:cBhvr>
                                        <p:cTn id="2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" presetID="8" presetClass="emph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5400000">
                                      <p:cBhvr>
                                        <p:cTn id="3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2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5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0 C 0.02638 -0.05758 0.05295 -0.11492 0.11579 -0.13318 C 0.17864 -0.15145 0.29722 -0.12925 0.37708 -0.10983 C 0.45694 -0.09041 0.52152 -0.02544 0.59461 -0.01642 C 0.6677 -0.0074 0.77274 -0.04139 0.81579 -0.05619 C 0.85868 -0.07099 0.85555 -0.0881 0.8526 -0.10521 " pathEditMode="relative" ptsTypes="aaaaaA">
                                      <p:cBhvr>
                                        <p:cTn id="3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" presetID="8" presetClass="emph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21600000">
                                      <p:cBhvr>
                                        <p:cTn id="3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6" presetClass="emph" presetSubtype="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38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grpId="2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0 0 C 0.02638 -0.05758 0.05295 -0.11492 0.11579 -0.13318 C 0.17864 -0.15145 0.29722 -0.12925 0.37708 -0.10983 C 0.45694 -0.09041 0.52152 -0.02544 0.59461 -0.01642 C 0.6677 -0.0074 0.77274 -0.04139 0.81579 -0.05619 C 0.85868 -0.07099 0.85555 -0.0881 0.8526 -0.10521 " pathEditMode="relative" ptsTypes="aaaaaA"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4" grpId="2" animBg="1"/>
      <p:bldP spid="5" grpId="0" animBg="1"/>
      <p:bldP spid="5" grpId="1" animBg="1"/>
      <p:bldP spid="5" grpId="2" animBg="1"/>
      <p:bldP spid="6" grpId="0" animBg="1"/>
      <p:bldP spid="6" grpId="1" animBg="1"/>
      <p:bldP spid="6" grpId="2" animBg="1"/>
      <p:bldP spid="7" grpId="0" animBg="1"/>
      <p:bldP spid="7" grpId="1" animBg="1"/>
      <p:bldP spid="7" grpId="2" animBg="1"/>
      <p:bldP spid="8" grpId="0" animBg="1"/>
      <p:bldP spid="8" grpId="1" animBg="1"/>
      <p:bldP spid="8" grpId="2" animBg="1"/>
      <p:bldP spid="9" grpId="0" animBg="1"/>
      <p:bldP spid="9" grpId="1" animBg="1"/>
      <p:bldP spid="9" grpId="2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626" y="838200"/>
            <a:ext cx="6013374" cy="5714999"/>
          </a:xfrm>
        </p:spPr>
        <p:txBody>
          <a:bodyPr>
            <a:normAutofit fontScale="70000" lnSpcReduction="20000"/>
          </a:bodyPr>
          <a:lstStyle/>
          <a:p>
            <a:r>
              <a:rPr lang="mk-MK" sz="29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КАРАКТЕРИСТИКИ НА ДРАМАТА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31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Драмата е еден од трите литературни рода.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31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Таа е претставувачка уметност. </a:t>
            </a:r>
            <a:endParaRPr lang="en-US" sz="3100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31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Драмата прикажува</a:t>
            </a:r>
            <a:r>
              <a:rPr lang="ru-RU" sz="31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а не </a:t>
            </a:r>
            <a:r>
              <a:rPr lang="ru-RU" sz="31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раскажува.</a:t>
            </a:r>
            <a:endParaRPr lang="en-US" sz="3100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31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Претставувањето </a:t>
            </a:r>
            <a:r>
              <a:rPr lang="ru-RU" sz="31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ликовите и </a:t>
            </a:r>
            <a:r>
              <a:rPr lang="ru-RU" sz="31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настаните </a:t>
            </a:r>
            <a:r>
              <a:rPr lang="ru-RU" sz="31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 преку дијалошка форма.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31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Драмите можат да бидат во проза, во стих и комбинирани во проза и стих.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31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Драмата е поблиска до епиката, бидејќи има настани (фабула), значи може да ја раскажеме, има ликови, тема, идеја, мотиви итн.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31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Дијалогот е основниот белег на драмата. Дијалогот е разговор меѓу два или повеќе лика во текот на драмското дејство.</a:t>
            </a:r>
            <a:endParaRPr lang="mk-MK" sz="31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7038" y="76200"/>
            <a:ext cx="4953000" cy="762000"/>
          </a:xfrm>
        </p:spPr>
        <p:txBody>
          <a:bodyPr/>
          <a:lstStyle/>
          <a:p>
            <a:r>
              <a:rPr lang="mk-MK" dirty="0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ДРАМА</a:t>
            </a:r>
            <a:endParaRPr lang="en-US" dirty="0">
              <a:solidFill>
                <a:schemeClr val="accent3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reeform 4"/>
          <p:cNvSpPr>
            <a:spLocks/>
          </p:cNvSpPr>
          <p:nvPr/>
        </p:nvSpPr>
        <p:spPr bwMode="auto">
          <a:xfrm>
            <a:off x="1177925" y="3868402"/>
            <a:ext cx="1047750" cy="1268523"/>
          </a:xfrm>
          <a:custGeom>
            <a:avLst/>
            <a:gdLst/>
            <a:ahLst/>
            <a:cxnLst>
              <a:cxn ang="0">
                <a:pos x="637" y="404"/>
              </a:cxn>
              <a:cxn ang="0">
                <a:pos x="660" y="362"/>
              </a:cxn>
              <a:cxn ang="0">
                <a:pos x="660" y="317"/>
              </a:cxn>
              <a:cxn ang="0">
                <a:pos x="660" y="237"/>
              </a:cxn>
              <a:cxn ang="0">
                <a:pos x="653" y="192"/>
              </a:cxn>
              <a:cxn ang="0">
                <a:pos x="634" y="148"/>
              </a:cxn>
              <a:cxn ang="0">
                <a:pos x="599" y="96"/>
              </a:cxn>
              <a:cxn ang="0">
                <a:pos x="567" y="55"/>
              </a:cxn>
              <a:cxn ang="0">
                <a:pos x="525" y="23"/>
              </a:cxn>
              <a:cxn ang="0">
                <a:pos x="391" y="0"/>
              </a:cxn>
              <a:cxn ang="0">
                <a:pos x="288" y="0"/>
              </a:cxn>
              <a:cxn ang="0">
                <a:pos x="189" y="20"/>
              </a:cxn>
              <a:cxn ang="0">
                <a:pos x="84" y="71"/>
              </a:cxn>
              <a:cxn ang="0">
                <a:pos x="26" y="116"/>
              </a:cxn>
              <a:cxn ang="0">
                <a:pos x="0" y="189"/>
              </a:cxn>
              <a:cxn ang="0">
                <a:pos x="7" y="311"/>
              </a:cxn>
              <a:cxn ang="0">
                <a:pos x="36" y="432"/>
              </a:cxn>
              <a:cxn ang="0">
                <a:pos x="103" y="557"/>
              </a:cxn>
              <a:cxn ang="0">
                <a:pos x="138" y="612"/>
              </a:cxn>
              <a:cxn ang="0">
                <a:pos x="189" y="672"/>
              </a:cxn>
              <a:cxn ang="0">
                <a:pos x="237" y="720"/>
              </a:cxn>
              <a:cxn ang="0">
                <a:pos x="298" y="733"/>
              </a:cxn>
              <a:cxn ang="0">
                <a:pos x="362" y="727"/>
              </a:cxn>
              <a:cxn ang="0">
                <a:pos x="423" y="704"/>
              </a:cxn>
              <a:cxn ang="0">
                <a:pos x="464" y="663"/>
              </a:cxn>
              <a:cxn ang="0">
                <a:pos x="522" y="637"/>
              </a:cxn>
              <a:cxn ang="0">
                <a:pos x="596" y="580"/>
              </a:cxn>
              <a:cxn ang="0">
                <a:pos x="637" y="404"/>
              </a:cxn>
            </a:cxnLst>
            <a:rect l="0" t="0" r="r" b="b"/>
            <a:pathLst>
              <a:path w="660" h="733">
                <a:moveTo>
                  <a:pt x="637" y="404"/>
                </a:moveTo>
                <a:lnTo>
                  <a:pt x="660" y="362"/>
                </a:lnTo>
                <a:lnTo>
                  <a:pt x="660" y="317"/>
                </a:lnTo>
                <a:lnTo>
                  <a:pt x="660" y="237"/>
                </a:lnTo>
                <a:lnTo>
                  <a:pt x="653" y="192"/>
                </a:lnTo>
                <a:lnTo>
                  <a:pt x="634" y="148"/>
                </a:lnTo>
                <a:lnTo>
                  <a:pt x="599" y="96"/>
                </a:lnTo>
                <a:lnTo>
                  <a:pt x="567" y="55"/>
                </a:lnTo>
                <a:lnTo>
                  <a:pt x="525" y="23"/>
                </a:lnTo>
                <a:lnTo>
                  <a:pt x="391" y="0"/>
                </a:lnTo>
                <a:lnTo>
                  <a:pt x="288" y="0"/>
                </a:lnTo>
                <a:lnTo>
                  <a:pt x="189" y="20"/>
                </a:lnTo>
                <a:lnTo>
                  <a:pt x="84" y="71"/>
                </a:lnTo>
                <a:lnTo>
                  <a:pt x="26" y="116"/>
                </a:lnTo>
                <a:lnTo>
                  <a:pt x="0" y="189"/>
                </a:lnTo>
                <a:lnTo>
                  <a:pt x="7" y="311"/>
                </a:lnTo>
                <a:lnTo>
                  <a:pt x="36" y="432"/>
                </a:lnTo>
                <a:lnTo>
                  <a:pt x="103" y="557"/>
                </a:lnTo>
                <a:lnTo>
                  <a:pt x="138" y="612"/>
                </a:lnTo>
                <a:lnTo>
                  <a:pt x="189" y="672"/>
                </a:lnTo>
                <a:lnTo>
                  <a:pt x="237" y="720"/>
                </a:lnTo>
                <a:lnTo>
                  <a:pt x="298" y="733"/>
                </a:lnTo>
                <a:lnTo>
                  <a:pt x="362" y="727"/>
                </a:lnTo>
                <a:lnTo>
                  <a:pt x="423" y="704"/>
                </a:lnTo>
                <a:lnTo>
                  <a:pt x="464" y="663"/>
                </a:lnTo>
                <a:lnTo>
                  <a:pt x="522" y="637"/>
                </a:lnTo>
                <a:lnTo>
                  <a:pt x="596" y="580"/>
                </a:lnTo>
                <a:lnTo>
                  <a:pt x="637" y="404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reeform 9"/>
          <p:cNvSpPr>
            <a:spLocks/>
          </p:cNvSpPr>
          <p:nvPr/>
        </p:nvSpPr>
        <p:spPr bwMode="auto">
          <a:xfrm>
            <a:off x="1544638" y="4722477"/>
            <a:ext cx="827087" cy="1162957"/>
          </a:xfrm>
          <a:custGeom>
            <a:avLst/>
            <a:gdLst/>
            <a:ahLst/>
            <a:cxnLst>
              <a:cxn ang="0">
                <a:pos x="454" y="451"/>
              </a:cxn>
              <a:cxn ang="0">
                <a:pos x="381" y="477"/>
              </a:cxn>
              <a:cxn ang="0">
                <a:pos x="339" y="518"/>
              </a:cxn>
              <a:cxn ang="0">
                <a:pos x="317" y="573"/>
              </a:cxn>
              <a:cxn ang="0">
                <a:pos x="269" y="614"/>
              </a:cxn>
              <a:cxn ang="0">
                <a:pos x="211" y="653"/>
              </a:cxn>
              <a:cxn ang="0">
                <a:pos x="147" y="672"/>
              </a:cxn>
              <a:cxn ang="0">
                <a:pos x="93" y="669"/>
              </a:cxn>
              <a:cxn ang="0">
                <a:pos x="41" y="662"/>
              </a:cxn>
              <a:cxn ang="0">
                <a:pos x="0" y="669"/>
              </a:cxn>
              <a:cxn ang="0">
                <a:pos x="16" y="630"/>
              </a:cxn>
              <a:cxn ang="0">
                <a:pos x="25" y="576"/>
              </a:cxn>
              <a:cxn ang="0">
                <a:pos x="29" y="483"/>
              </a:cxn>
              <a:cxn ang="0">
                <a:pos x="48" y="387"/>
              </a:cxn>
              <a:cxn ang="0">
                <a:pos x="89" y="301"/>
              </a:cxn>
              <a:cxn ang="0">
                <a:pos x="141" y="224"/>
              </a:cxn>
              <a:cxn ang="0">
                <a:pos x="185" y="163"/>
              </a:cxn>
              <a:cxn ang="0">
                <a:pos x="275" y="93"/>
              </a:cxn>
              <a:cxn ang="0">
                <a:pos x="352" y="35"/>
              </a:cxn>
              <a:cxn ang="0">
                <a:pos x="435" y="0"/>
              </a:cxn>
              <a:cxn ang="0">
                <a:pos x="521" y="0"/>
              </a:cxn>
              <a:cxn ang="0">
                <a:pos x="499" y="80"/>
              </a:cxn>
              <a:cxn ang="0">
                <a:pos x="435" y="195"/>
              </a:cxn>
              <a:cxn ang="0">
                <a:pos x="425" y="326"/>
              </a:cxn>
              <a:cxn ang="0">
                <a:pos x="454" y="451"/>
              </a:cxn>
            </a:cxnLst>
            <a:rect l="0" t="0" r="r" b="b"/>
            <a:pathLst>
              <a:path w="521" h="672">
                <a:moveTo>
                  <a:pt x="454" y="451"/>
                </a:moveTo>
                <a:lnTo>
                  <a:pt x="381" y="477"/>
                </a:lnTo>
                <a:lnTo>
                  <a:pt x="339" y="518"/>
                </a:lnTo>
                <a:lnTo>
                  <a:pt x="317" y="573"/>
                </a:lnTo>
                <a:lnTo>
                  <a:pt x="269" y="614"/>
                </a:lnTo>
                <a:lnTo>
                  <a:pt x="211" y="653"/>
                </a:lnTo>
                <a:lnTo>
                  <a:pt x="147" y="672"/>
                </a:lnTo>
                <a:lnTo>
                  <a:pt x="93" y="669"/>
                </a:lnTo>
                <a:lnTo>
                  <a:pt x="41" y="662"/>
                </a:lnTo>
                <a:lnTo>
                  <a:pt x="0" y="669"/>
                </a:lnTo>
                <a:lnTo>
                  <a:pt x="16" y="630"/>
                </a:lnTo>
                <a:lnTo>
                  <a:pt x="25" y="576"/>
                </a:lnTo>
                <a:lnTo>
                  <a:pt x="29" y="483"/>
                </a:lnTo>
                <a:lnTo>
                  <a:pt x="48" y="387"/>
                </a:lnTo>
                <a:lnTo>
                  <a:pt x="89" y="301"/>
                </a:lnTo>
                <a:lnTo>
                  <a:pt x="141" y="224"/>
                </a:lnTo>
                <a:lnTo>
                  <a:pt x="185" y="163"/>
                </a:lnTo>
                <a:lnTo>
                  <a:pt x="275" y="93"/>
                </a:lnTo>
                <a:lnTo>
                  <a:pt x="352" y="35"/>
                </a:lnTo>
                <a:lnTo>
                  <a:pt x="435" y="0"/>
                </a:lnTo>
                <a:lnTo>
                  <a:pt x="521" y="0"/>
                </a:lnTo>
                <a:lnTo>
                  <a:pt x="499" y="80"/>
                </a:lnTo>
                <a:lnTo>
                  <a:pt x="435" y="195"/>
                </a:lnTo>
                <a:lnTo>
                  <a:pt x="425" y="326"/>
                </a:lnTo>
                <a:lnTo>
                  <a:pt x="454" y="451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>
            <a:off x="2184400" y="4763753"/>
            <a:ext cx="731838" cy="1278907"/>
          </a:xfrm>
          <a:custGeom>
            <a:avLst/>
            <a:gdLst/>
            <a:ahLst/>
            <a:cxnLst>
              <a:cxn ang="0">
                <a:pos x="102" y="0"/>
              </a:cxn>
              <a:cxn ang="0">
                <a:pos x="29" y="137"/>
              </a:cxn>
              <a:cxn ang="0">
                <a:pos x="0" y="249"/>
              </a:cxn>
              <a:cxn ang="0">
                <a:pos x="3" y="316"/>
              </a:cxn>
              <a:cxn ang="0">
                <a:pos x="35" y="403"/>
              </a:cxn>
              <a:cxn ang="0">
                <a:pos x="42" y="467"/>
              </a:cxn>
              <a:cxn ang="0">
                <a:pos x="90" y="540"/>
              </a:cxn>
              <a:cxn ang="0">
                <a:pos x="144" y="617"/>
              </a:cxn>
              <a:cxn ang="0">
                <a:pos x="205" y="672"/>
              </a:cxn>
              <a:cxn ang="0">
                <a:pos x="275" y="726"/>
              </a:cxn>
              <a:cxn ang="0">
                <a:pos x="294" y="732"/>
              </a:cxn>
              <a:cxn ang="0">
                <a:pos x="339" y="739"/>
              </a:cxn>
              <a:cxn ang="0">
                <a:pos x="390" y="732"/>
              </a:cxn>
              <a:cxn ang="0">
                <a:pos x="416" y="694"/>
              </a:cxn>
              <a:cxn ang="0">
                <a:pos x="432" y="659"/>
              </a:cxn>
              <a:cxn ang="0">
                <a:pos x="461" y="630"/>
              </a:cxn>
              <a:cxn ang="0">
                <a:pos x="410" y="531"/>
              </a:cxn>
              <a:cxn ang="0">
                <a:pos x="346" y="438"/>
              </a:cxn>
              <a:cxn ang="0">
                <a:pos x="288" y="329"/>
              </a:cxn>
              <a:cxn ang="0">
                <a:pos x="230" y="249"/>
              </a:cxn>
              <a:cxn ang="0">
                <a:pos x="160" y="150"/>
              </a:cxn>
              <a:cxn ang="0">
                <a:pos x="102" y="0"/>
              </a:cxn>
            </a:cxnLst>
            <a:rect l="0" t="0" r="r" b="b"/>
            <a:pathLst>
              <a:path w="461" h="739">
                <a:moveTo>
                  <a:pt x="102" y="0"/>
                </a:moveTo>
                <a:lnTo>
                  <a:pt x="29" y="137"/>
                </a:lnTo>
                <a:lnTo>
                  <a:pt x="0" y="249"/>
                </a:lnTo>
                <a:lnTo>
                  <a:pt x="3" y="316"/>
                </a:lnTo>
                <a:lnTo>
                  <a:pt x="35" y="403"/>
                </a:lnTo>
                <a:lnTo>
                  <a:pt x="42" y="467"/>
                </a:lnTo>
                <a:lnTo>
                  <a:pt x="90" y="540"/>
                </a:lnTo>
                <a:lnTo>
                  <a:pt x="144" y="617"/>
                </a:lnTo>
                <a:lnTo>
                  <a:pt x="205" y="672"/>
                </a:lnTo>
                <a:lnTo>
                  <a:pt x="275" y="726"/>
                </a:lnTo>
                <a:lnTo>
                  <a:pt x="294" y="732"/>
                </a:lnTo>
                <a:lnTo>
                  <a:pt x="339" y="739"/>
                </a:lnTo>
                <a:lnTo>
                  <a:pt x="390" y="732"/>
                </a:lnTo>
                <a:lnTo>
                  <a:pt x="416" y="694"/>
                </a:lnTo>
                <a:lnTo>
                  <a:pt x="432" y="659"/>
                </a:lnTo>
                <a:lnTo>
                  <a:pt x="461" y="630"/>
                </a:lnTo>
                <a:lnTo>
                  <a:pt x="410" y="531"/>
                </a:lnTo>
                <a:lnTo>
                  <a:pt x="346" y="438"/>
                </a:lnTo>
                <a:lnTo>
                  <a:pt x="288" y="329"/>
                </a:lnTo>
                <a:lnTo>
                  <a:pt x="230" y="249"/>
                </a:lnTo>
                <a:lnTo>
                  <a:pt x="160" y="150"/>
                </a:lnTo>
                <a:lnTo>
                  <a:pt x="102" y="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Freeform 7"/>
          <p:cNvSpPr>
            <a:spLocks/>
          </p:cNvSpPr>
          <p:nvPr/>
        </p:nvSpPr>
        <p:spPr bwMode="auto">
          <a:xfrm>
            <a:off x="2332038" y="4706603"/>
            <a:ext cx="1143000" cy="1308326"/>
          </a:xfrm>
          <a:custGeom>
            <a:avLst/>
            <a:gdLst/>
            <a:ahLst/>
            <a:cxnLst>
              <a:cxn ang="0">
                <a:pos x="150" y="61"/>
              </a:cxn>
              <a:cxn ang="0">
                <a:pos x="454" y="272"/>
              </a:cxn>
              <a:cxn ang="0">
                <a:pos x="560" y="394"/>
              </a:cxn>
              <a:cxn ang="0">
                <a:pos x="653" y="522"/>
              </a:cxn>
              <a:cxn ang="0">
                <a:pos x="701" y="669"/>
              </a:cxn>
              <a:cxn ang="0">
                <a:pos x="720" y="756"/>
              </a:cxn>
              <a:cxn ang="0">
                <a:pos x="688" y="736"/>
              </a:cxn>
              <a:cxn ang="0">
                <a:pos x="560" y="730"/>
              </a:cxn>
              <a:cxn ang="0">
                <a:pos x="470" y="714"/>
              </a:cxn>
              <a:cxn ang="0">
                <a:pos x="368" y="666"/>
              </a:cxn>
              <a:cxn ang="0">
                <a:pos x="265" y="522"/>
              </a:cxn>
              <a:cxn ang="0">
                <a:pos x="192" y="378"/>
              </a:cxn>
              <a:cxn ang="0">
                <a:pos x="105" y="260"/>
              </a:cxn>
              <a:cxn ang="0">
                <a:pos x="51" y="160"/>
              </a:cxn>
              <a:cxn ang="0">
                <a:pos x="13" y="68"/>
              </a:cxn>
              <a:cxn ang="0">
                <a:pos x="0" y="20"/>
              </a:cxn>
              <a:cxn ang="0">
                <a:pos x="6" y="0"/>
              </a:cxn>
              <a:cxn ang="0">
                <a:pos x="99" y="16"/>
              </a:cxn>
              <a:cxn ang="0">
                <a:pos x="137" y="45"/>
              </a:cxn>
              <a:cxn ang="0">
                <a:pos x="150" y="61"/>
              </a:cxn>
            </a:cxnLst>
            <a:rect l="0" t="0" r="r" b="b"/>
            <a:pathLst>
              <a:path w="720" h="756">
                <a:moveTo>
                  <a:pt x="150" y="61"/>
                </a:moveTo>
                <a:lnTo>
                  <a:pt x="454" y="272"/>
                </a:lnTo>
                <a:lnTo>
                  <a:pt x="560" y="394"/>
                </a:lnTo>
                <a:lnTo>
                  <a:pt x="653" y="522"/>
                </a:lnTo>
                <a:lnTo>
                  <a:pt x="701" y="669"/>
                </a:lnTo>
                <a:lnTo>
                  <a:pt x="720" y="756"/>
                </a:lnTo>
                <a:lnTo>
                  <a:pt x="688" y="736"/>
                </a:lnTo>
                <a:lnTo>
                  <a:pt x="560" y="730"/>
                </a:lnTo>
                <a:lnTo>
                  <a:pt x="470" y="714"/>
                </a:lnTo>
                <a:lnTo>
                  <a:pt x="368" y="666"/>
                </a:lnTo>
                <a:lnTo>
                  <a:pt x="265" y="522"/>
                </a:lnTo>
                <a:lnTo>
                  <a:pt x="192" y="378"/>
                </a:lnTo>
                <a:lnTo>
                  <a:pt x="105" y="260"/>
                </a:lnTo>
                <a:lnTo>
                  <a:pt x="51" y="160"/>
                </a:lnTo>
                <a:lnTo>
                  <a:pt x="13" y="68"/>
                </a:lnTo>
                <a:lnTo>
                  <a:pt x="0" y="20"/>
                </a:lnTo>
                <a:lnTo>
                  <a:pt x="6" y="0"/>
                </a:lnTo>
                <a:lnTo>
                  <a:pt x="99" y="16"/>
                </a:lnTo>
                <a:lnTo>
                  <a:pt x="137" y="45"/>
                </a:lnTo>
                <a:lnTo>
                  <a:pt x="150" y="61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Freeform 6"/>
          <p:cNvSpPr>
            <a:spLocks/>
          </p:cNvSpPr>
          <p:nvPr/>
        </p:nvSpPr>
        <p:spPr bwMode="auto">
          <a:xfrm>
            <a:off x="2327275" y="4071602"/>
            <a:ext cx="1238250" cy="1162957"/>
          </a:xfrm>
          <a:custGeom>
            <a:avLst/>
            <a:gdLst/>
            <a:ahLst/>
            <a:cxnLst>
              <a:cxn ang="0">
                <a:pos x="0" y="407"/>
              </a:cxn>
              <a:cxn ang="0">
                <a:pos x="137" y="452"/>
              </a:cxn>
              <a:cxn ang="0">
                <a:pos x="214" y="528"/>
              </a:cxn>
              <a:cxn ang="0">
                <a:pos x="265" y="573"/>
              </a:cxn>
              <a:cxn ang="0">
                <a:pos x="396" y="637"/>
              </a:cxn>
              <a:cxn ang="0">
                <a:pos x="502" y="669"/>
              </a:cxn>
              <a:cxn ang="0">
                <a:pos x="640" y="672"/>
              </a:cxn>
              <a:cxn ang="0">
                <a:pos x="716" y="647"/>
              </a:cxn>
              <a:cxn ang="0">
                <a:pos x="752" y="583"/>
              </a:cxn>
              <a:cxn ang="0">
                <a:pos x="780" y="496"/>
              </a:cxn>
              <a:cxn ang="0">
                <a:pos x="774" y="436"/>
              </a:cxn>
              <a:cxn ang="0">
                <a:pos x="723" y="349"/>
              </a:cxn>
              <a:cxn ang="0">
                <a:pos x="678" y="298"/>
              </a:cxn>
              <a:cxn ang="0">
                <a:pos x="659" y="276"/>
              </a:cxn>
              <a:cxn ang="0">
                <a:pos x="572" y="106"/>
              </a:cxn>
              <a:cxn ang="0">
                <a:pos x="528" y="39"/>
              </a:cxn>
              <a:cxn ang="0">
                <a:pos x="460" y="16"/>
              </a:cxn>
              <a:cxn ang="0">
                <a:pos x="400" y="4"/>
              </a:cxn>
              <a:cxn ang="0">
                <a:pos x="345" y="0"/>
              </a:cxn>
              <a:cxn ang="0">
                <a:pos x="316" y="39"/>
              </a:cxn>
              <a:cxn ang="0">
                <a:pos x="278" y="125"/>
              </a:cxn>
              <a:cxn ang="0">
                <a:pos x="240" y="208"/>
              </a:cxn>
              <a:cxn ang="0">
                <a:pos x="102" y="352"/>
              </a:cxn>
              <a:cxn ang="0">
                <a:pos x="0" y="407"/>
              </a:cxn>
            </a:cxnLst>
            <a:rect l="0" t="0" r="r" b="b"/>
            <a:pathLst>
              <a:path w="780" h="672">
                <a:moveTo>
                  <a:pt x="0" y="407"/>
                </a:moveTo>
                <a:lnTo>
                  <a:pt x="137" y="452"/>
                </a:lnTo>
                <a:lnTo>
                  <a:pt x="214" y="528"/>
                </a:lnTo>
                <a:lnTo>
                  <a:pt x="265" y="573"/>
                </a:lnTo>
                <a:lnTo>
                  <a:pt x="396" y="637"/>
                </a:lnTo>
                <a:lnTo>
                  <a:pt x="502" y="669"/>
                </a:lnTo>
                <a:lnTo>
                  <a:pt x="640" y="672"/>
                </a:lnTo>
                <a:lnTo>
                  <a:pt x="716" y="647"/>
                </a:lnTo>
                <a:lnTo>
                  <a:pt x="752" y="583"/>
                </a:lnTo>
                <a:lnTo>
                  <a:pt x="780" y="496"/>
                </a:lnTo>
                <a:lnTo>
                  <a:pt x="774" y="436"/>
                </a:lnTo>
                <a:lnTo>
                  <a:pt x="723" y="349"/>
                </a:lnTo>
                <a:lnTo>
                  <a:pt x="678" y="298"/>
                </a:lnTo>
                <a:lnTo>
                  <a:pt x="659" y="276"/>
                </a:lnTo>
                <a:lnTo>
                  <a:pt x="572" y="106"/>
                </a:lnTo>
                <a:lnTo>
                  <a:pt x="528" y="39"/>
                </a:lnTo>
                <a:lnTo>
                  <a:pt x="460" y="16"/>
                </a:lnTo>
                <a:lnTo>
                  <a:pt x="400" y="4"/>
                </a:lnTo>
                <a:lnTo>
                  <a:pt x="345" y="0"/>
                </a:lnTo>
                <a:lnTo>
                  <a:pt x="316" y="39"/>
                </a:lnTo>
                <a:lnTo>
                  <a:pt x="278" y="125"/>
                </a:lnTo>
                <a:lnTo>
                  <a:pt x="240" y="208"/>
                </a:lnTo>
                <a:lnTo>
                  <a:pt x="102" y="352"/>
                </a:lnTo>
                <a:lnTo>
                  <a:pt x="0" y="407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Freeform 5"/>
          <p:cNvSpPr>
            <a:spLocks/>
          </p:cNvSpPr>
          <p:nvPr/>
        </p:nvSpPr>
        <p:spPr bwMode="auto">
          <a:xfrm>
            <a:off x="2124075" y="3381040"/>
            <a:ext cx="654050" cy="1528111"/>
          </a:xfrm>
          <a:custGeom>
            <a:avLst/>
            <a:gdLst/>
            <a:ahLst/>
            <a:cxnLst>
              <a:cxn ang="0">
                <a:pos x="0" y="883"/>
              </a:cxn>
              <a:cxn ang="0">
                <a:pos x="128" y="855"/>
              </a:cxn>
              <a:cxn ang="0">
                <a:pos x="211" y="800"/>
              </a:cxn>
              <a:cxn ang="0">
                <a:pos x="291" y="733"/>
              </a:cxn>
              <a:cxn ang="0">
                <a:pos x="355" y="666"/>
              </a:cxn>
              <a:cxn ang="0">
                <a:pos x="387" y="615"/>
              </a:cxn>
              <a:cxn ang="0">
                <a:pos x="412" y="467"/>
              </a:cxn>
              <a:cxn ang="0">
                <a:pos x="409" y="349"/>
              </a:cxn>
              <a:cxn ang="0">
                <a:pos x="380" y="218"/>
              </a:cxn>
              <a:cxn ang="0">
                <a:pos x="336" y="122"/>
              </a:cxn>
              <a:cxn ang="0">
                <a:pos x="288" y="58"/>
              </a:cxn>
              <a:cxn ang="0">
                <a:pos x="230" y="0"/>
              </a:cxn>
              <a:cxn ang="0">
                <a:pos x="182" y="51"/>
              </a:cxn>
              <a:cxn ang="0">
                <a:pos x="124" y="122"/>
              </a:cxn>
              <a:cxn ang="0">
                <a:pos x="83" y="202"/>
              </a:cxn>
              <a:cxn ang="0">
                <a:pos x="51" y="397"/>
              </a:cxn>
              <a:cxn ang="0">
                <a:pos x="48" y="461"/>
              </a:cxn>
              <a:cxn ang="0">
                <a:pos x="60" y="570"/>
              </a:cxn>
              <a:cxn ang="0">
                <a:pos x="54" y="682"/>
              </a:cxn>
              <a:cxn ang="0">
                <a:pos x="16" y="787"/>
              </a:cxn>
              <a:cxn ang="0">
                <a:pos x="0" y="883"/>
              </a:cxn>
            </a:cxnLst>
            <a:rect l="0" t="0" r="r" b="b"/>
            <a:pathLst>
              <a:path w="412" h="883">
                <a:moveTo>
                  <a:pt x="0" y="883"/>
                </a:moveTo>
                <a:lnTo>
                  <a:pt x="128" y="855"/>
                </a:lnTo>
                <a:lnTo>
                  <a:pt x="211" y="800"/>
                </a:lnTo>
                <a:lnTo>
                  <a:pt x="291" y="733"/>
                </a:lnTo>
                <a:lnTo>
                  <a:pt x="355" y="666"/>
                </a:lnTo>
                <a:lnTo>
                  <a:pt x="387" y="615"/>
                </a:lnTo>
                <a:lnTo>
                  <a:pt x="412" y="467"/>
                </a:lnTo>
                <a:lnTo>
                  <a:pt x="409" y="349"/>
                </a:lnTo>
                <a:lnTo>
                  <a:pt x="380" y="218"/>
                </a:lnTo>
                <a:lnTo>
                  <a:pt x="336" y="122"/>
                </a:lnTo>
                <a:lnTo>
                  <a:pt x="288" y="58"/>
                </a:lnTo>
                <a:lnTo>
                  <a:pt x="230" y="0"/>
                </a:lnTo>
                <a:lnTo>
                  <a:pt x="182" y="51"/>
                </a:lnTo>
                <a:lnTo>
                  <a:pt x="124" y="122"/>
                </a:lnTo>
                <a:lnTo>
                  <a:pt x="83" y="202"/>
                </a:lnTo>
                <a:lnTo>
                  <a:pt x="51" y="397"/>
                </a:lnTo>
                <a:lnTo>
                  <a:pt x="48" y="461"/>
                </a:lnTo>
                <a:lnTo>
                  <a:pt x="60" y="570"/>
                </a:lnTo>
                <a:lnTo>
                  <a:pt x="54" y="682"/>
                </a:lnTo>
                <a:lnTo>
                  <a:pt x="16" y="787"/>
                </a:lnTo>
                <a:lnTo>
                  <a:pt x="0" y="88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0242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colorTemperature colorTemp="525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42012" y="1662100"/>
            <a:ext cx="5791200" cy="379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752807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00000" y="4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59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1.85185E-6 C 4.44444E-6 -0.03496 0.10694 -0.06204 0.23715 -0.06204 C 0.37135 -0.06204 0.41632 -0.0294 0.47847 1.85185E-6 C 0.51944 0.05393 0.58541 0.06204 0.71961 0.06204 C 0.84982 0.06204 0.95694 0.03495 0.95694 1.85185E-6 " pathEditMode="relative" rAng="0" ptsTypes="fffff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847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8" presetClass="emph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Rot by="1800000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6" presetClass="emph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5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grpId="2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1.11111E-6 -1.48148E-6 C 0.02708 -0.05764 0.05452 -0.11481 0.11945 -0.1331 C 0.18438 -0.15139 0.30695 -0.12917 0.38941 -0.10972 C 0.47188 -0.09051 0.53854 -0.02546 0.61406 -0.01643 C 0.68941 -0.00741 0.79792 -0.04143 0.84236 -0.05625 C 0.88663 -0.07106 0.88351 -0.08819 0.88038 -0.10532 " pathEditMode="relative" rAng="0" ptsTypes="aaaaaA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300" y="-760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8" presetClass="emph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Rot by="2400000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6" presetClass="emph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5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grpId="2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0 0 C 0.02638 -0.05758 0.05295 -0.11492 0.11579 -0.13318 C 0.17864 -0.15145 0.29722 -0.12925 0.37708 -0.10983 C 0.45694 -0.09041 0.52152 -0.02544 0.59461 -0.01642 C 0.6677 -0.0074 0.77274 -0.04139 0.81579 -0.05619 C 0.85868 -0.07099 0.85555 -0.0881 0.8526 -0.10521 " pathEditMode="relative" ptsTypes="aaaaaA"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8" presetClass="emph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-5400000">
                                      <p:cBhvr>
                                        <p:cTn id="2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6" presetClass="emph" presetSubtype="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00000" y="4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grpId="2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 0 C 0.02638 -0.05758 0.05295 -0.11492 0.11579 -0.13318 C 0.17864 -0.15145 0.29722 -0.12925 0.37708 -0.10983 C 0.45694 -0.09041 0.52152 -0.02544 0.59461 -0.01642 C 0.6677 -0.0074 0.77274 -0.04139 0.81579 -0.05619 C 0.85868 -0.07099 0.85555 -0.0881 0.8526 -0.10521 " pathEditMode="relative" ptsTypes="aaaaaA">
                                      <p:cBhvr>
                                        <p:cTn id="2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" presetID="8" presetClass="emph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5400000">
                                      <p:cBhvr>
                                        <p:cTn id="3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2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5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0 C 0.02638 -0.05758 0.05295 -0.11492 0.11579 -0.13318 C 0.17864 -0.15145 0.29722 -0.12925 0.37708 -0.10983 C 0.45694 -0.09041 0.52152 -0.02544 0.59461 -0.01642 C 0.6677 -0.0074 0.77274 -0.04139 0.81579 -0.05619 C 0.85868 -0.07099 0.85555 -0.0881 0.8526 -0.10521 " pathEditMode="relative" ptsTypes="aaaaaA">
                                      <p:cBhvr>
                                        <p:cTn id="3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" presetID="8" presetClass="emph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21600000">
                                      <p:cBhvr>
                                        <p:cTn id="3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6" presetClass="emph" presetSubtype="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38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grpId="2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0 0 C 0.02638 -0.05758 0.05295 -0.11492 0.11579 -0.13318 C 0.17864 -0.15145 0.29722 -0.12925 0.37708 -0.10983 C 0.45694 -0.09041 0.52152 -0.02544 0.59461 -0.01642 C 0.6677 -0.0074 0.77274 -0.04139 0.81579 -0.05619 C 0.85868 -0.07099 0.85555 -0.0881 0.8526 -0.10521 " pathEditMode="relative" ptsTypes="aaaaaA"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4" grpId="2" animBg="1"/>
      <p:bldP spid="5" grpId="0" animBg="1"/>
      <p:bldP spid="5" grpId="1" animBg="1"/>
      <p:bldP spid="5" grpId="2" animBg="1"/>
      <p:bldP spid="6" grpId="0" animBg="1"/>
      <p:bldP spid="6" grpId="1" animBg="1"/>
      <p:bldP spid="6" grpId="2" animBg="1"/>
      <p:bldP spid="7" grpId="0" animBg="1"/>
      <p:bldP spid="7" grpId="1" animBg="1"/>
      <p:bldP spid="7" grpId="2" animBg="1"/>
      <p:bldP spid="8" grpId="0" animBg="1"/>
      <p:bldP spid="8" grpId="1" animBg="1"/>
      <p:bldP spid="8" grpId="2" animBg="1"/>
      <p:bldP spid="9" grpId="0" animBg="1"/>
      <p:bldP spid="9" grpId="1" animBg="1"/>
      <p:bldP spid="9" grpId="2" animBg="1"/>
    </p:bldLst>
  </p:timing>
</p:sld>
</file>

<file path=ppt/theme/theme1.xml><?xml version="1.0" encoding="utf-8"?>
<a:theme xmlns:a="http://schemas.openxmlformats.org/drawingml/2006/main" name="TS103460507">
  <a:themeElements>
    <a:clrScheme name="Custom 25">
      <a:dk1>
        <a:srgbClr val="FFC000"/>
      </a:dk1>
      <a:lt1>
        <a:srgbClr val="FFE084"/>
      </a:lt1>
      <a:dk2>
        <a:srgbClr val="FFEFC1"/>
      </a:dk2>
      <a:lt2>
        <a:srgbClr val="CC9900"/>
      </a:lt2>
      <a:accent1>
        <a:srgbClr val="C66951"/>
      </a:accent1>
      <a:accent2>
        <a:srgbClr val="BF974D"/>
      </a:accent2>
      <a:accent3>
        <a:srgbClr val="FFEFC1"/>
      </a:accent3>
      <a:accent4>
        <a:srgbClr val="D7C7B4"/>
      </a:accent4>
      <a:accent5>
        <a:srgbClr val="E7E2E1"/>
      </a:accent5>
      <a:accent6>
        <a:srgbClr val="F3E1DC"/>
      </a:accent6>
      <a:hlink>
        <a:srgbClr val="F4F5F1"/>
      </a:hlink>
      <a:folHlink>
        <a:srgbClr val="F2F2F2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80000" r="-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30000" t="30000" r="70000" b="100000"/>
          </a:path>
        </a:gradFill>
      </a:bgFillStyleLst>
    </a:fmtScheme>
  </a:themeElements>
  <a:objectDefaults>
    <a:spDef>
      <a:spPr>
        <a:ln/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95000"/>
          </a:lnSpc>
          <a:defRPr/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Class open house presentation" id="{ED6F853E-23FC-44AA-826D-3EFB5E0A4D17}" vid="{6E8FE5FC-8933-4D10-AAA1-772E0561EDC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B34B7CA8-998B-4F57-AEE2-A1ADF5E9D3A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TS103460507</Template>
  <TotalTime>0</TotalTime>
  <Words>333</Words>
  <Application>Microsoft Office PowerPoint</Application>
  <PresentationFormat>Custom</PresentationFormat>
  <Paragraphs>58</Paragraphs>
  <Slides>11</Slides>
  <Notes>2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TS103460507</vt:lpstr>
      <vt:lpstr>МАКЕДОНСКИ ЈАЗИК </vt:lpstr>
      <vt:lpstr>      Литературата е уметност која се прави со зборови.  Зборот литература води потекло од латинскиот збор litera, што значи буква. </vt:lpstr>
      <vt:lpstr>Slide 3</vt:lpstr>
      <vt:lpstr>Slide 4</vt:lpstr>
      <vt:lpstr>Лирски видови </vt:lpstr>
      <vt:lpstr> ЕПИКА (од старогрчката придавка ἐπικός (епикос), од ἔπος (епос) „збор, говор, приказна </vt:lpstr>
      <vt:lpstr>ЕПСКИ ВИДОВИ  Епските видови се делат на:  - куси и долги; и - во стих и проза.  Куси епски видови се: - во стих: епската песна; - во проза: расказот и сите народни умотворби (мит, легенда, предание, приказна (сказна, бајка, басна), анегдота, гатанка, пословица, поговорка).  Долги епски видови се: - во стих: еп, епопеја; - во проза: романот </vt:lpstr>
      <vt:lpstr>ДРАМА</vt:lpstr>
      <vt:lpstr>ДРАМА</vt:lpstr>
      <vt:lpstr>Користени материјали: </vt:lpstr>
      <vt:lpstr>Slide 11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2016-11-20T09:26:43Z</dcterms:created>
  <dcterms:modified xsi:type="dcterms:W3CDTF">2020-03-30T14:08:51Z</dcterms:modified>
  <cp:contentStatus>Final</cp:contentStatus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TC034605079991</vt:lpwstr>
  </property>
  <property fmtid="{D5CDD505-2E9C-101B-9397-08002B2CF9AE}" pid="3" name="_MarkAsFinal">
    <vt:bool>true</vt:bool>
  </property>
</Properties>
</file>